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3"/>
    <p:sldId id="256" r:id="rId4"/>
    <p:sldId id="261" r:id="rId5"/>
    <p:sldId id="269" r:id="rId6"/>
    <p:sldId id="262" r:id="rId7"/>
    <p:sldId id="284" r:id="rId8"/>
    <p:sldId id="291" r:id="rId9"/>
    <p:sldId id="265" r:id="rId10"/>
    <p:sldId id="282" r:id="rId11"/>
    <p:sldId id="283" r:id="rId12"/>
    <p:sldId id="266" r:id="rId13"/>
    <p:sldId id="273" r:id="rId14"/>
    <p:sldId id="274" r:id="rId15"/>
  </p:sldIdLst>
  <p:sldSz cx="12192000" cy="6858000"/>
  <p:notesSz cx="6858000" cy="9144000"/>
  <p:embeddedFontLst>
    <p:embeddedFont>
      <p:font typeface="新宋体" panose="02010609030101010101" pitchFamily="49" charset="-122"/>
      <p:regular r:id="rId19"/>
    </p:embeddedFont>
    <p:embeddedFont>
      <p:font typeface="杨任东竹石体-Medium" panose="02000000000000000000" pitchFamily="2" charset="-122"/>
      <p:bold r:id="rId20"/>
    </p:embeddedFont>
    <p:embeddedFont>
      <p:font typeface="站酷快乐体2016修订版" panose="02010600030101010101" pitchFamily="2" charset="-122"/>
      <p:regular r:id="rId21"/>
    </p:embeddedFont>
    <p:embeddedFont>
      <p:font typeface="Comic Sans MS" panose="030F0702030302020204" charset="0"/>
      <p:regular r:id="rId22"/>
      <p:bold r:id="rId23"/>
      <p:italic r:id="rId24"/>
      <p:boldItalic r:id="rId25"/>
    </p:embeddedFont>
    <p:embeddedFont>
      <p:font typeface="微软雅黑" panose="020B0503020204020204" charset="-122"/>
      <p:regular r:id="rId26"/>
    </p:embeddedFont>
    <p:embeddedFont>
      <p:font typeface="等线" panose="02010600030101010101" charset="-122"/>
      <p:regular r:id="rId27"/>
    </p:embeddedFont>
    <p:embeddedFont>
      <p:font typeface="等线 Light" panose="02010600030101010101"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3D5135"/>
    <a:srgbClr val="394E42"/>
    <a:srgbClr val="AE9B93"/>
    <a:srgbClr val="543B32"/>
    <a:srgbClr val="B3B3B3"/>
    <a:srgbClr val="3F3F3F"/>
    <a:srgbClr val="434343"/>
    <a:srgbClr val="182326"/>
    <a:srgbClr val="335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90" autoAdjust="0"/>
    <p:restoredTop sz="94660"/>
  </p:normalViewPr>
  <p:slideViewPr>
    <p:cSldViewPr snapToGrid="0" showGuides="1">
      <p:cViewPr>
        <p:scale>
          <a:sx n="66" d="100"/>
          <a:sy n="66" d="100"/>
        </p:scale>
        <p:origin x="828" y="486"/>
      </p:cViewPr>
      <p:guideLst>
        <p:guide orient="horz" pos="404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EABEA56-6DF6-4DE7-812C-6C8FBA9EB4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C368C92-ADC2-49A4-AFA6-94C0C78D8D4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BEA56-6DF6-4DE7-812C-6C8FBA9EB4E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68C92-ADC2-49A4-AFA6-94C0C78D8D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8489456" y="-5568"/>
            <a:ext cx="3702544" cy="6858000"/>
            <a:chOff x="8489456" y="-5568"/>
            <a:chExt cx="3702544" cy="6858000"/>
          </a:xfrm>
        </p:grpSpPr>
        <p:pic>
          <p:nvPicPr>
            <p:cNvPr id="25" name="图片 24" descr="草地上的风景&#10;&#10;描述已自动生成"/>
            <p:cNvPicPr>
              <a:picLocks noChangeAspect="1"/>
            </p:cNvPicPr>
            <p:nvPr/>
          </p:nvPicPr>
          <p:blipFill>
            <a:blip r:embed="rId1">
              <a:extLst>
                <a:ext uri="{28A0092B-C50C-407E-A947-70E740481C1C}">
                  <a14:useLocalDpi xmlns:a14="http://schemas.microsoft.com/office/drawing/2010/main" val="0"/>
                </a:ext>
              </a:extLst>
            </a:blip>
            <a:srcRect l="34800" r="34800"/>
            <a:stretch>
              <a:fillRect/>
            </a:stretch>
          </p:blipFill>
          <p:spPr>
            <a:xfrm flipH="1">
              <a:off x="8489456" y="-5568"/>
              <a:ext cx="3702544" cy="6858000"/>
            </a:xfrm>
            <a:custGeom>
              <a:avLst/>
              <a:gdLst>
                <a:gd name="connsiteX0" fmla="*/ 1506832 w 3702544"/>
                <a:gd name="connsiteY0" fmla="*/ 0 h 6858000"/>
                <a:gd name="connsiteX1" fmla="*/ 0 w 3702544"/>
                <a:gd name="connsiteY1" fmla="*/ 0 h 6858000"/>
                <a:gd name="connsiteX2" fmla="*/ 0 w 3702544"/>
                <a:gd name="connsiteY2" fmla="*/ 1644031 h 6858000"/>
                <a:gd name="connsiteX3" fmla="*/ 1 w 3702544"/>
                <a:gd name="connsiteY3" fmla="*/ 1644031 h 6858000"/>
                <a:gd name="connsiteX4" fmla="*/ 1790538 w 3702544"/>
                <a:gd name="connsiteY4" fmla="*/ 3434568 h 6858000"/>
                <a:gd name="connsiteX5" fmla="*/ 1 w 3702544"/>
                <a:gd name="connsiteY5" fmla="*/ 5225105 h 6858000"/>
                <a:gd name="connsiteX6" fmla="*/ 0 w 3702544"/>
                <a:gd name="connsiteY6" fmla="*/ 5225105 h 6858000"/>
                <a:gd name="connsiteX7" fmla="*/ 0 w 3702544"/>
                <a:gd name="connsiteY7" fmla="*/ 6858000 h 6858000"/>
                <a:gd name="connsiteX8" fmla="*/ 1529906 w 3702544"/>
                <a:gd name="connsiteY8" fmla="*/ 6858000 h 6858000"/>
                <a:gd name="connsiteX9" fmla="*/ 1832198 w 3702544"/>
                <a:gd name="connsiteY9" fmla="*/ 6699122 h 6858000"/>
                <a:gd name="connsiteX10" fmla="*/ 3702544 w 3702544"/>
                <a:gd name="connsiteY10" fmla="*/ 3434569 h 6858000"/>
                <a:gd name="connsiteX11" fmla="*/ 1518168 w 3702544"/>
                <a:gd name="connsiteY11" fmla="*/ 4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2544" h="6858000">
                  <a:moveTo>
                    <a:pt x="1506832" y="0"/>
                  </a:moveTo>
                  <a:lnTo>
                    <a:pt x="0" y="0"/>
                  </a:lnTo>
                  <a:lnTo>
                    <a:pt x="0" y="1644031"/>
                  </a:lnTo>
                  <a:lnTo>
                    <a:pt x="1" y="1644031"/>
                  </a:lnTo>
                  <a:cubicBezTo>
                    <a:pt x="988887" y="1644031"/>
                    <a:pt x="1790538" y="2445682"/>
                    <a:pt x="1790538" y="3434568"/>
                  </a:cubicBezTo>
                  <a:cubicBezTo>
                    <a:pt x="1790538" y="4423454"/>
                    <a:pt x="988887" y="5225105"/>
                    <a:pt x="1" y="5225105"/>
                  </a:cubicBezTo>
                  <a:lnTo>
                    <a:pt x="0" y="5225105"/>
                  </a:lnTo>
                  <a:lnTo>
                    <a:pt x="0" y="6858000"/>
                  </a:lnTo>
                  <a:lnTo>
                    <a:pt x="1529906" y="6858000"/>
                  </a:lnTo>
                  <a:lnTo>
                    <a:pt x="1832198" y="6699122"/>
                  </a:lnTo>
                  <a:cubicBezTo>
                    <a:pt x="2951262" y="6042075"/>
                    <a:pt x="3702544" y="4826058"/>
                    <a:pt x="3702544" y="3434569"/>
                  </a:cubicBezTo>
                  <a:cubicBezTo>
                    <a:pt x="3702544" y="1916582"/>
                    <a:pt x="2808457" y="607420"/>
                    <a:pt x="1518168" y="4969"/>
                  </a:cubicBezTo>
                  <a:close/>
                </a:path>
              </a:pathLst>
            </a:custGeom>
          </p:spPr>
        </p:pic>
        <p:sp>
          <p:nvSpPr>
            <p:cNvPr id="22" name="任意多边形: 形状 21"/>
            <p:cNvSpPr/>
            <p:nvPr/>
          </p:nvSpPr>
          <p:spPr>
            <a:xfrm>
              <a:off x="8496421" y="-5568"/>
              <a:ext cx="3643550" cy="6858000"/>
            </a:xfrm>
            <a:custGeom>
              <a:avLst/>
              <a:gdLst>
                <a:gd name="connsiteX0" fmla="*/ 2183233 w 3643550"/>
                <a:gd name="connsiteY0" fmla="*/ 0 h 6858000"/>
                <a:gd name="connsiteX1" fmla="*/ 3643550 w 3643550"/>
                <a:gd name="connsiteY1" fmla="*/ 0 h 6858000"/>
                <a:gd name="connsiteX2" fmla="*/ 3643550 w 3643550"/>
                <a:gd name="connsiteY2" fmla="*/ 1641440 h 6858000"/>
                <a:gd name="connsiteX3" fmla="*/ 3519471 w 3643550"/>
                <a:gd name="connsiteY3" fmla="*/ 1647705 h 6858000"/>
                <a:gd name="connsiteX4" fmla="*/ 1912006 w 3643550"/>
                <a:gd name="connsiteY4" fmla="*/ 3428998 h 6858000"/>
                <a:gd name="connsiteX5" fmla="*/ 3519471 w 3643550"/>
                <a:gd name="connsiteY5" fmla="*/ 5210291 h 6858000"/>
                <a:gd name="connsiteX6" fmla="*/ 3643550 w 3643550"/>
                <a:gd name="connsiteY6" fmla="*/ 5216556 h 6858000"/>
                <a:gd name="connsiteX7" fmla="*/ 3643550 w 3643550"/>
                <a:gd name="connsiteY7" fmla="*/ 6858000 h 6858000"/>
                <a:gd name="connsiteX8" fmla="*/ 2183236 w 3643550"/>
                <a:gd name="connsiteY8" fmla="*/ 6858000 h 6858000"/>
                <a:gd name="connsiteX9" fmla="*/ 1870346 w 3643550"/>
                <a:gd name="connsiteY9" fmla="*/ 6693552 h 6858000"/>
                <a:gd name="connsiteX10" fmla="*/ 0 w 3643550"/>
                <a:gd name="connsiteY10" fmla="*/ 3428999 h 6858000"/>
                <a:gd name="connsiteX11" fmla="*/ 1870346 w 3643550"/>
                <a:gd name="connsiteY11" fmla="*/ 164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3550" h="6858000">
                  <a:moveTo>
                    <a:pt x="2183233" y="0"/>
                  </a:moveTo>
                  <a:lnTo>
                    <a:pt x="3643550" y="0"/>
                  </a:lnTo>
                  <a:lnTo>
                    <a:pt x="3643550" y="1641440"/>
                  </a:lnTo>
                  <a:lnTo>
                    <a:pt x="3519471" y="1647705"/>
                  </a:lnTo>
                  <a:cubicBezTo>
                    <a:pt x="2616582" y="1739399"/>
                    <a:pt x="1912006" y="2501918"/>
                    <a:pt x="1912006" y="3428998"/>
                  </a:cubicBezTo>
                  <a:cubicBezTo>
                    <a:pt x="1912006" y="4356079"/>
                    <a:pt x="2616582" y="5118598"/>
                    <a:pt x="3519471" y="5210291"/>
                  </a:cubicBezTo>
                  <a:lnTo>
                    <a:pt x="3643550" y="5216556"/>
                  </a:lnTo>
                  <a:lnTo>
                    <a:pt x="3643550" y="6858000"/>
                  </a:lnTo>
                  <a:lnTo>
                    <a:pt x="2183236" y="6858000"/>
                  </a:lnTo>
                  <a:lnTo>
                    <a:pt x="1870346" y="6693552"/>
                  </a:lnTo>
                  <a:cubicBezTo>
                    <a:pt x="751281" y="6036505"/>
                    <a:pt x="0" y="4820488"/>
                    <a:pt x="0" y="3428999"/>
                  </a:cubicBezTo>
                  <a:cubicBezTo>
                    <a:pt x="0" y="2037511"/>
                    <a:pt x="751281" y="821494"/>
                    <a:pt x="1870346" y="164447"/>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p:cNvPicPr>
            <a:picLocks noChangeAspect="1"/>
          </p:cNvPicPr>
          <p:nvPr/>
        </p:nvPicPr>
        <p:blipFill>
          <a:blip r:embed="rId2"/>
          <a:srcRect l="19811" t="45401" r="14691" b="46447"/>
          <a:stretch>
            <a:fillRect/>
          </a:stretch>
        </p:blipFill>
        <p:spPr>
          <a:xfrm>
            <a:off x="261559" y="3000751"/>
            <a:ext cx="7942642" cy="559054"/>
          </a:xfrm>
          <a:custGeom>
            <a:avLst/>
            <a:gdLst/>
            <a:ahLst/>
            <a:cxnLst/>
            <a:rect l="l" t="t" r="r" b="b"/>
            <a:pathLst>
              <a:path w="7985483" h="559054">
                <a:moveTo>
                  <a:pt x="4006006" y="176194"/>
                </a:moveTo>
                <a:lnTo>
                  <a:pt x="3947796" y="346137"/>
                </a:lnTo>
                <a:lnTo>
                  <a:pt x="4063435" y="346137"/>
                </a:lnTo>
                <a:close/>
                <a:moveTo>
                  <a:pt x="2234356" y="176194"/>
                </a:moveTo>
                <a:lnTo>
                  <a:pt x="2176146" y="346137"/>
                </a:lnTo>
                <a:lnTo>
                  <a:pt x="2291785" y="346137"/>
                </a:lnTo>
                <a:close/>
                <a:moveTo>
                  <a:pt x="7306269" y="116811"/>
                </a:moveTo>
                <a:lnTo>
                  <a:pt x="7306269" y="249641"/>
                </a:lnTo>
                <a:lnTo>
                  <a:pt x="7332145" y="249641"/>
                </a:lnTo>
                <a:cubicBezTo>
                  <a:pt x="7361422" y="249641"/>
                  <a:pt x="7382463" y="243538"/>
                  <a:pt x="7395269" y="231334"/>
                </a:cubicBezTo>
                <a:cubicBezTo>
                  <a:pt x="7409123" y="218087"/>
                  <a:pt x="7416049" y="201986"/>
                  <a:pt x="7416049" y="183031"/>
                </a:cubicBezTo>
                <a:cubicBezTo>
                  <a:pt x="7416049" y="164075"/>
                  <a:pt x="7409123" y="148104"/>
                  <a:pt x="7395269" y="135118"/>
                </a:cubicBezTo>
                <a:cubicBezTo>
                  <a:pt x="7382199" y="122914"/>
                  <a:pt x="7361157" y="116811"/>
                  <a:pt x="7332145" y="116811"/>
                </a:cubicBezTo>
                <a:close/>
                <a:moveTo>
                  <a:pt x="7681930" y="11329"/>
                </a:moveTo>
                <a:lnTo>
                  <a:pt x="7985483" y="11329"/>
                </a:lnTo>
                <a:lnTo>
                  <a:pt x="7985483" y="126969"/>
                </a:lnTo>
                <a:lnTo>
                  <a:pt x="7820619" y="126969"/>
                </a:lnTo>
                <a:lnTo>
                  <a:pt x="7820619" y="217996"/>
                </a:lnTo>
                <a:lnTo>
                  <a:pt x="7976498" y="217996"/>
                </a:lnTo>
                <a:lnTo>
                  <a:pt x="7976498" y="333635"/>
                </a:lnTo>
                <a:lnTo>
                  <a:pt x="7820619" y="333635"/>
                </a:lnTo>
                <a:lnTo>
                  <a:pt x="7820619" y="428960"/>
                </a:lnTo>
                <a:lnTo>
                  <a:pt x="7985483" y="428960"/>
                </a:lnTo>
                <a:lnTo>
                  <a:pt x="7985483" y="544599"/>
                </a:lnTo>
                <a:lnTo>
                  <a:pt x="7681930" y="544599"/>
                </a:lnTo>
                <a:close/>
                <a:moveTo>
                  <a:pt x="7167580" y="11329"/>
                </a:moveTo>
                <a:lnTo>
                  <a:pt x="7383232" y="11329"/>
                </a:lnTo>
                <a:cubicBezTo>
                  <a:pt x="7446261" y="11329"/>
                  <a:pt x="7492881" y="30212"/>
                  <a:pt x="7523093" y="67977"/>
                </a:cubicBezTo>
                <a:cubicBezTo>
                  <a:pt x="7547575" y="98450"/>
                  <a:pt x="7559817" y="134261"/>
                  <a:pt x="7559817" y="175413"/>
                </a:cubicBezTo>
                <a:cubicBezTo>
                  <a:pt x="7559817" y="222554"/>
                  <a:pt x="7545753" y="260189"/>
                  <a:pt x="7517624" y="288317"/>
                </a:cubicBezTo>
                <a:cubicBezTo>
                  <a:pt x="7499653" y="306288"/>
                  <a:pt x="7474910" y="318790"/>
                  <a:pt x="7443396" y="325822"/>
                </a:cubicBezTo>
                <a:lnTo>
                  <a:pt x="7610995" y="544599"/>
                </a:lnTo>
                <a:lnTo>
                  <a:pt x="7438708" y="544599"/>
                </a:lnTo>
                <a:lnTo>
                  <a:pt x="7306269" y="339886"/>
                </a:lnTo>
                <a:lnTo>
                  <a:pt x="7306269" y="544599"/>
                </a:lnTo>
                <a:lnTo>
                  <a:pt x="7167580" y="544599"/>
                </a:lnTo>
                <a:close/>
                <a:moveTo>
                  <a:pt x="6577030" y="11329"/>
                </a:moveTo>
                <a:lnTo>
                  <a:pt x="6715719" y="11329"/>
                </a:lnTo>
                <a:lnTo>
                  <a:pt x="6715719" y="299775"/>
                </a:lnTo>
                <a:cubicBezTo>
                  <a:pt x="6715719" y="322930"/>
                  <a:pt x="6716110" y="340234"/>
                  <a:pt x="6716891" y="351686"/>
                </a:cubicBezTo>
                <a:cubicBezTo>
                  <a:pt x="6719496" y="387856"/>
                  <a:pt x="6736035" y="413095"/>
                  <a:pt x="6766507" y="427403"/>
                </a:cubicBezTo>
                <a:cubicBezTo>
                  <a:pt x="6779009" y="433389"/>
                  <a:pt x="6792813" y="436383"/>
                  <a:pt x="6807919" y="436383"/>
                </a:cubicBezTo>
                <a:cubicBezTo>
                  <a:pt x="6841777" y="436383"/>
                  <a:pt x="6867301" y="424542"/>
                  <a:pt x="6884491" y="400862"/>
                </a:cubicBezTo>
                <a:cubicBezTo>
                  <a:pt x="6897253" y="383428"/>
                  <a:pt x="6903633" y="349732"/>
                  <a:pt x="6903633" y="299775"/>
                </a:cubicBezTo>
                <a:lnTo>
                  <a:pt x="6903633" y="11329"/>
                </a:lnTo>
                <a:lnTo>
                  <a:pt x="7042323" y="11329"/>
                </a:lnTo>
                <a:lnTo>
                  <a:pt x="7042323" y="318790"/>
                </a:lnTo>
                <a:cubicBezTo>
                  <a:pt x="7042323" y="350825"/>
                  <a:pt x="7039718" y="378172"/>
                  <a:pt x="7034509" y="400831"/>
                </a:cubicBezTo>
                <a:cubicBezTo>
                  <a:pt x="7026435" y="435992"/>
                  <a:pt x="7007162" y="468027"/>
                  <a:pt x="6976689" y="496937"/>
                </a:cubicBezTo>
                <a:cubicBezTo>
                  <a:pt x="6933455" y="537828"/>
                  <a:pt x="6875635" y="558273"/>
                  <a:pt x="6803231" y="558273"/>
                </a:cubicBezTo>
                <a:cubicBezTo>
                  <a:pt x="6729523" y="558273"/>
                  <a:pt x="6671964" y="537437"/>
                  <a:pt x="6630553" y="495765"/>
                </a:cubicBezTo>
                <a:cubicBezTo>
                  <a:pt x="6608675" y="473887"/>
                  <a:pt x="6593699" y="446410"/>
                  <a:pt x="6585625" y="413333"/>
                </a:cubicBezTo>
                <a:cubicBezTo>
                  <a:pt x="6579895" y="389892"/>
                  <a:pt x="6577030" y="358378"/>
                  <a:pt x="6577030" y="318790"/>
                </a:cubicBezTo>
                <a:close/>
                <a:moveTo>
                  <a:pt x="6145633" y="11329"/>
                </a:moveTo>
                <a:lnTo>
                  <a:pt x="6512085" y="11329"/>
                </a:lnTo>
                <a:lnTo>
                  <a:pt x="6512085" y="126969"/>
                </a:lnTo>
                <a:lnTo>
                  <a:pt x="6397227" y="126969"/>
                </a:lnTo>
                <a:lnTo>
                  <a:pt x="6397227" y="544599"/>
                </a:lnTo>
                <a:lnTo>
                  <a:pt x="6258538" y="544599"/>
                </a:lnTo>
                <a:lnTo>
                  <a:pt x="6258538" y="126969"/>
                </a:lnTo>
                <a:lnTo>
                  <a:pt x="6145633" y="126969"/>
                </a:lnTo>
                <a:close/>
                <a:moveTo>
                  <a:pt x="5824555" y="11329"/>
                </a:moveTo>
                <a:lnTo>
                  <a:pt x="5963245" y="11329"/>
                </a:lnTo>
                <a:lnTo>
                  <a:pt x="5963245" y="428960"/>
                </a:lnTo>
                <a:lnTo>
                  <a:pt x="6129671" y="428960"/>
                </a:lnTo>
                <a:lnTo>
                  <a:pt x="6129671" y="544599"/>
                </a:lnTo>
                <a:lnTo>
                  <a:pt x="5824555" y="544599"/>
                </a:lnTo>
                <a:close/>
                <a:moveTo>
                  <a:pt x="5234005" y="11329"/>
                </a:moveTo>
                <a:lnTo>
                  <a:pt x="5372695" y="11329"/>
                </a:lnTo>
                <a:lnTo>
                  <a:pt x="5372695" y="299775"/>
                </a:lnTo>
                <a:cubicBezTo>
                  <a:pt x="5372695" y="322930"/>
                  <a:pt x="5373086" y="340234"/>
                  <a:pt x="5373867" y="351686"/>
                </a:cubicBezTo>
                <a:cubicBezTo>
                  <a:pt x="5376472" y="387856"/>
                  <a:pt x="5393010" y="413095"/>
                  <a:pt x="5423483" y="427403"/>
                </a:cubicBezTo>
                <a:cubicBezTo>
                  <a:pt x="5435984" y="433389"/>
                  <a:pt x="5449788" y="436383"/>
                  <a:pt x="5464894" y="436383"/>
                </a:cubicBezTo>
                <a:cubicBezTo>
                  <a:pt x="5498752" y="436383"/>
                  <a:pt x="5524277" y="424542"/>
                  <a:pt x="5541466" y="400862"/>
                </a:cubicBezTo>
                <a:cubicBezTo>
                  <a:pt x="5554228" y="383428"/>
                  <a:pt x="5560609" y="349732"/>
                  <a:pt x="5560609" y="299775"/>
                </a:cubicBezTo>
                <a:lnTo>
                  <a:pt x="5560609" y="11329"/>
                </a:lnTo>
                <a:lnTo>
                  <a:pt x="5699298" y="11329"/>
                </a:lnTo>
                <a:lnTo>
                  <a:pt x="5699298" y="318790"/>
                </a:lnTo>
                <a:cubicBezTo>
                  <a:pt x="5699298" y="350825"/>
                  <a:pt x="5696694" y="378172"/>
                  <a:pt x="5691485" y="400831"/>
                </a:cubicBezTo>
                <a:cubicBezTo>
                  <a:pt x="5683411" y="435992"/>
                  <a:pt x="5664138" y="468027"/>
                  <a:pt x="5633665" y="496937"/>
                </a:cubicBezTo>
                <a:cubicBezTo>
                  <a:pt x="5590431" y="537828"/>
                  <a:pt x="5532611" y="558273"/>
                  <a:pt x="5460206" y="558273"/>
                </a:cubicBezTo>
                <a:cubicBezTo>
                  <a:pt x="5386499" y="558273"/>
                  <a:pt x="5328940" y="537437"/>
                  <a:pt x="5287528" y="495765"/>
                </a:cubicBezTo>
                <a:cubicBezTo>
                  <a:pt x="5265650" y="473887"/>
                  <a:pt x="5250674" y="446410"/>
                  <a:pt x="5242600" y="413333"/>
                </a:cubicBezTo>
                <a:cubicBezTo>
                  <a:pt x="5236870" y="389892"/>
                  <a:pt x="5234005" y="358378"/>
                  <a:pt x="5234005" y="318790"/>
                </a:cubicBezTo>
                <a:close/>
                <a:moveTo>
                  <a:pt x="3931387" y="11329"/>
                </a:moveTo>
                <a:lnTo>
                  <a:pt x="4082578" y="11329"/>
                </a:lnTo>
                <a:lnTo>
                  <a:pt x="4283385" y="544599"/>
                </a:lnTo>
                <a:lnTo>
                  <a:pt x="4135319" y="544599"/>
                </a:lnTo>
                <a:lnTo>
                  <a:pt x="4100940" y="451619"/>
                </a:lnTo>
                <a:lnTo>
                  <a:pt x="3909510" y="451619"/>
                </a:lnTo>
                <a:lnTo>
                  <a:pt x="3872786" y="544599"/>
                </a:lnTo>
                <a:lnTo>
                  <a:pt x="3726284" y="544599"/>
                </a:lnTo>
                <a:close/>
                <a:moveTo>
                  <a:pt x="3376631" y="11329"/>
                </a:moveTo>
                <a:lnTo>
                  <a:pt x="3680184" y="11329"/>
                </a:lnTo>
                <a:lnTo>
                  <a:pt x="3680184" y="126969"/>
                </a:lnTo>
                <a:lnTo>
                  <a:pt x="3515320" y="126969"/>
                </a:lnTo>
                <a:lnTo>
                  <a:pt x="3515320" y="217996"/>
                </a:lnTo>
                <a:lnTo>
                  <a:pt x="3671199" y="217996"/>
                </a:lnTo>
                <a:lnTo>
                  <a:pt x="3671199" y="333635"/>
                </a:lnTo>
                <a:lnTo>
                  <a:pt x="3515320" y="333635"/>
                </a:lnTo>
                <a:lnTo>
                  <a:pt x="3515320" y="428960"/>
                </a:lnTo>
                <a:lnTo>
                  <a:pt x="3680184" y="428960"/>
                </a:lnTo>
                <a:lnTo>
                  <a:pt x="3680184" y="544599"/>
                </a:lnTo>
                <a:lnTo>
                  <a:pt x="3376631" y="544599"/>
                </a:lnTo>
                <a:close/>
                <a:moveTo>
                  <a:pt x="2935709" y="11329"/>
                </a:moveTo>
                <a:lnTo>
                  <a:pt x="3302161" y="11329"/>
                </a:lnTo>
                <a:lnTo>
                  <a:pt x="3302161" y="126969"/>
                </a:lnTo>
                <a:lnTo>
                  <a:pt x="3187303" y="126969"/>
                </a:lnTo>
                <a:lnTo>
                  <a:pt x="3187303" y="544599"/>
                </a:lnTo>
                <a:lnTo>
                  <a:pt x="3048613" y="544599"/>
                </a:lnTo>
                <a:lnTo>
                  <a:pt x="3048613" y="126969"/>
                </a:lnTo>
                <a:lnTo>
                  <a:pt x="2935709" y="126969"/>
                </a:lnTo>
                <a:close/>
                <a:moveTo>
                  <a:pt x="2159737" y="11329"/>
                </a:moveTo>
                <a:lnTo>
                  <a:pt x="2310928" y="11329"/>
                </a:lnTo>
                <a:lnTo>
                  <a:pt x="2511734" y="544599"/>
                </a:lnTo>
                <a:lnTo>
                  <a:pt x="2363670" y="544599"/>
                </a:lnTo>
                <a:lnTo>
                  <a:pt x="2329290" y="451619"/>
                </a:lnTo>
                <a:lnTo>
                  <a:pt x="2137860" y="451619"/>
                </a:lnTo>
                <a:lnTo>
                  <a:pt x="2101136" y="544599"/>
                </a:lnTo>
                <a:lnTo>
                  <a:pt x="1954634" y="544599"/>
                </a:lnTo>
                <a:close/>
                <a:moveTo>
                  <a:pt x="1357331" y="11329"/>
                </a:moveTo>
                <a:lnTo>
                  <a:pt x="1496020" y="11329"/>
                </a:lnTo>
                <a:lnTo>
                  <a:pt x="1751130" y="337542"/>
                </a:lnTo>
                <a:lnTo>
                  <a:pt x="1751130" y="11329"/>
                </a:lnTo>
                <a:lnTo>
                  <a:pt x="1889819" y="11329"/>
                </a:lnTo>
                <a:lnTo>
                  <a:pt x="1889819" y="544599"/>
                </a:lnTo>
                <a:lnTo>
                  <a:pt x="1751130" y="544599"/>
                </a:lnTo>
                <a:lnTo>
                  <a:pt x="1496020" y="217996"/>
                </a:lnTo>
                <a:lnTo>
                  <a:pt x="1496020" y="544599"/>
                </a:lnTo>
                <a:lnTo>
                  <a:pt x="1357331" y="544599"/>
                </a:lnTo>
                <a:close/>
                <a:moveTo>
                  <a:pt x="1109681" y="11329"/>
                </a:moveTo>
                <a:lnTo>
                  <a:pt x="1248370" y="11329"/>
                </a:lnTo>
                <a:lnTo>
                  <a:pt x="1248370" y="544599"/>
                </a:lnTo>
                <a:lnTo>
                  <a:pt x="1109681" y="544599"/>
                </a:lnTo>
                <a:close/>
                <a:moveTo>
                  <a:pt x="509606" y="11329"/>
                </a:moveTo>
                <a:lnTo>
                  <a:pt x="648295" y="11329"/>
                </a:lnTo>
                <a:lnTo>
                  <a:pt x="648295" y="217215"/>
                </a:lnTo>
                <a:lnTo>
                  <a:pt x="848320" y="217215"/>
                </a:lnTo>
                <a:lnTo>
                  <a:pt x="848320" y="11329"/>
                </a:lnTo>
                <a:lnTo>
                  <a:pt x="987010" y="11329"/>
                </a:lnTo>
                <a:lnTo>
                  <a:pt x="987010" y="544599"/>
                </a:lnTo>
                <a:lnTo>
                  <a:pt x="848320" y="544599"/>
                </a:lnTo>
                <a:lnTo>
                  <a:pt x="848320" y="322696"/>
                </a:lnTo>
                <a:lnTo>
                  <a:pt x="648295" y="322696"/>
                </a:lnTo>
                <a:lnTo>
                  <a:pt x="648295" y="544599"/>
                </a:lnTo>
                <a:lnTo>
                  <a:pt x="509606" y="544599"/>
                </a:lnTo>
                <a:close/>
                <a:moveTo>
                  <a:pt x="5017163" y="0"/>
                </a:moveTo>
                <a:cubicBezTo>
                  <a:pt x="5054147" y="0"/>
                  <a:pt x="5095688" y="8985"/>
                  <a:pt x="5141788" y="26956"/>
                </a:cubicBezTo>
                <a:lnTo>
                  <a:pt x="5141788" y="192993"/>
                </a:lnTo>
                <a:cubicBezTo>
                  <a:pt x="5128745" y="176999"/>
                  <a:pt x="5115442" y="164938"/>
                  <a:pt x="5101878" y="156807"/>
                </a:cubicBezTo>
                <a:cubicBezTo>
                  <a:pt x="5077099" y="141863"/>
                  <a:pt x="5050494" y="134392"/>
                  <a:pt x="5022065" y="134392"/>
                </a:cubicBezTo>
                <a:cubicBezTo>
                  <a:pt x="4986070" y="134392"/>
                  <a:pt x="4954769" y="145229"/>
                  <a:pt x="4928162" y="166903"/>
                </a:cubicBezTo>
                <a:cubicBezTo>
                  <a:pt x="4894516" y="194323"/>
                  <a:pt x="4877692" y="231930"/>
                  <a:pt x="4877692" y="279722"/>
                </a:cubicBezTo>
                <a:cubicBezTo>
                  <a:pt x="4877692" y="327254"/>
                  <a:pt x="4894516" y="364730"/>
                  <a:pt x="4928162" y="392151"/>
                </a:cubicBezTo>
                <a:cubicBezTo>
                  <a:pt x="4954769" y="413825"/>
                  <a:pt x="4986070" y="424662"/>
                  <a:pt x="5022065" y="424662"/>
                </a:cubicBezTo>
                <a:cubicBezTo>
                  <a:pt x="5050494" y="424662"/>
                  <a:pt x="5077099" y="417191"/>
                  <a:pt x="5101878" y="402247"/>
                </a:cubicBezTo>
                <a:cubicBezTo>
                  <a:pt x="5115181" y="394381"/>
                  <a:pt x="5128484" y="382319"/>
                  <a:pt x="5141788" y="366061"/>
                </a:cubicBezTo>
                <a:lnTo>
                  <a:pt x="5141788" y="532098"/>
                </a:lnTo>
                <a:cubicBezTo>
                  <a:pt x="5096470" y="550069"/>
                  <a:pt x="5054538" y="559054"/>
                  <a:pt x="5015991" y="559054"/>
                </a:cubicBezTo>
                <a:cubicBezTo>
                  <a:pt x="4948795" y="559054"/>
                  <a:pt x="4888631" y="537567"/>
                  <a:pt x="4835499" y="494593"/>
                </a:cubicBezTo>
                <a:cubicBezTo>
                  <a:pt x="4767783" y="439638"/>
                  <a:pt x="4733925" y="368015"/>
                  <a:pt x="4733925" y="279722"/>
                </a:cubicBezTo>
                <a:cubicBezTo>
                  <a:pt x="4733925" y="191170"/>
                  <a:pt x="4767783" y="119416"/>
                  <a:pt x="4835499" y="64461"/>
                </a:cubicBezTo>
                <a:cubicBezTo>
                  <a:pt x="4888631" y="21487"/>
                  <a:pt x="4949186" y="0"/>
                  <a:pt x="5017163" y="0"/>
                </a:cubicBezTo>
                <a:close/>
                <a:moveTo>
                  <a:pt x="283239" y="0"/>
                </a:moveTo>
                <a:cubicBezTo>
                  <a:pt x="320222" y="0"/>
                  <a:pt x="361764" y="8985"/>
                  <a:pt x="407863" y="26956"/>
                </a:cubicBezTo>
                <a:lnTo>
                  <a:pt x="407863" y="192993"/>
                </a:lnTo>
                <a:cubicBezTo>
                  <a:pt x="394821" y="176999"/>
                  <a:pt x="381517" y="164938"/>
                  <a:pt x="367953" y="156807"/>
                </a:cubicBezTo>
                <a:cubicBezTo>
                  <a:pt x="343174" y="141863"/>
                  <a:pt x="316570" y="134392"/>
                  <a:pt x="288140" y="134392"/>
                </a:cubicBezTo>
                <a:cubicBezTo>
                  <a:pt x="252145" y="134392"/>
                  <a:pt x="220845" y="145229"/>
                  <a:pt x="194238" y="166903"/>
                </a:cubicBezTo>
                <a:cubicBezTo>
                  <a:pt x="160591" y="194323"/>
                  <a:pt x="143768" y="231930"/>
                  <a:pt x="143768" y="279722"/>
                </a:cubicBezTo>
                <a:cubicBezTo>
                  <a:pt x="143768" y="327254"/>
                  <a:pt x="160591" y="364730"/>
                  <a:pt x="194238" y="392151"/>
                </a:cubicBezTo>
                <a:cubicBezTo>
                  <a:pt x="220845" y="413825"/>
                  <a:pt x="252145" y="424662"/>
                  <a:pt x="288140" y="424662"/>
                </a:cubicBezTo>
                <a:cubicBezTo>
                  <a:pt x="316570" y="424662"/>
                  <a:pt x="343174" y="417191"/>
                  <a:pt x="367953" y="402247"/>
                </a:cubicBezTo>
                <a:cubicBezTo>
                  <a:pt x="381257" y="394381"/>
                  <a:pt x="394560" y="382319"/>
                  <a:pt x="407863" y="366061"/>
                </a:cubicBezTo>
                <a:lnTo>
                  <a:pt x="407863" y="532098"/>
                </a:lnTo>
                <a:cubicBezTo>
                  <a:pt x="362545" y="550069"/>
                  <a:pt x="320613" y="559054"/>
                  <a:pt x="282066" y="559054"/>
                </a:cubicBezTo>
                <a:cubicBezTo>
                  <a:pt x="214870" y="559054"/>
                  <a:pt x="154706" y="537567"/>
                  <a:pt x="101575" y="494593"/>
                </a:cubicBezTo>
                <a:cubicBezTo>
                  <a:pt x="33858" y="439638"/>
                  <a:pt x="0" y="368015"/>
                  <a:pt x="0" y="279722"/>
                </a:cubicBezTo>
                <a:cubicBezTo>
                  <a:pt x="0" y="191170"/>
                  <a:pt x="33858" y="119416"/>
                  <a:pt x="101575" y="64461"/>
                </a:cubicBezTo>
                <a:cubicBezTo>
                  <a:pt x="154706" y="21487"/>
                  <a:pt x="215261" y="0"/>
                  <a:pt x="283239" y="0"/>
                </a:cubicBezTo>
                <a:close/>
              </a:path>
            </a:pathLst>
          </a:custGeom>
        </p:spPr>
      </p:pic>
      <p:pic>
        <p:nvPicPr>
          <p:cNvPr id="46" name="图片 45"/>
          <p:cNvPicPr>
            <a:picLocks noChangeAspect="1"/>
          </p:cNvPicPr>
          <p:nvPr/>
        </p:nvPicPr>
        <p:blipFill>
          <a:blip r:embed="rId3"/>
          <a:srcRect l="33264" t="52746" r="51499" b="38525"/>
          <a:stretch>
            <a:fillRect/>
          </a:stretch>
        </p:blipFill>
        <p:spPr>
          <a:xfrm>
            <a:off x="700980" y="5592411"/>
            <a:ext cx="4151083" cy="784775"/>
          </a:xfrm>
          <a:custGeom>
            <a:avLst/>
            <a:gdLst>
              <a:gd name="connsiteX0" fmla="*/ 70154 w 1306285"/>
              <a:gd name="connsiteY0" fmla="*/ 0 h 420914"/>
              <a:gd name="connsiteX1" fmla="*/ 1236131 w 1306285"/>
              <a:gd name="connsiteY1" fmla="*/ 0 h 420914"/>
              <a:gd name="connsiteX2" fmla="*/ 1306285 w 1306285"/>
              <a:gd name="connsiteY2" fmla="*/ 70154 h 420914"/>
              <a:gd name="connsiteX3" fmla="*/ 1306285 w 1306285"/>
              <a:gd name="connsiteY3" fmla="*/ 350760 h 420914"/>
              <a:gd name="connsiteX4" fmla="*/ 1236131 w 1306285"/>
              <a:gd name="connsiteY4" fmla="*/ 420914 h 420914"/>
              <a:gd name="connsiteX5" fmla="*/ 70154 w 1306285"/>
              <a:gd name="connsiteY5" fmla="*/ 420914 h 420914"/>
              <a:gd name="connsiteX6" fmla="*/ 0 w 1306285"/>
              <a:gd name="connsiteY6" fmla="*/ 350760 h 420914"/>
              <a:gd name="connsiteX7" fmla="*/ 0 w 1306285"/>
              <a:gd name="connsiteY7" fmla="*/ 70154 h 420914"/>
              <a:gd name="connsiteX8" fmla="*/ 70154 w 1306285"/>
              <a:gd name="connsiteY8" fmla="*/ 0 h 4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5" h="420914">
                <a:moveTo>
                  <a:pt x="70154" y="0"/>
                </a:moveTo>
                <a:lnTo>
                  <a:pt x="1236131" y="0"/>
                </a:lnTo>
                <a:cubicBezTo>
                  <a:pt x="1274876" y="0"/>
                  <a:pt x="1306285" y="31409"/>
                  <a:pt x="1306285" y="70154"/>
                </a:cubicBezTo>
                <a:lnTo>
                  <a:pt x="1306285" y="350760"/>
                </a:lnTo>
                <a:cubicBezTo>
                  <a:pt x="1306285" y="389505"/>
                  <a:pt x="1274876" y="420914"/>
                  <a:pt x="1236131" y="420914"/>
                </a:cubicBezTo>
                <a:lnTo>
                  <a:pt x="70154" y="420914"/>
                </a:lnTo>
                <a:cubicBezTo>
                  <a:pt x="31409" y="420914"/>
                  <a:pt x="0" y="389505"/>
                  <a:pt x="0" y="350760"/>
                </a:cubicBezTo>
                <a:lnTo>
                  <a:pt x="0" y="70154"/>
                </a:lnTo>
                <a:cubicBezTo>
                  <a:pt x="0" y="31409"/>
                  <a:pt x="31409" y="0"/>
                  <a:pt x="70154" y="0"/>
                </a:cubicBezTo>
                <a:close/>
              </a:path>
            </a:pathLst>
          </a:custGeom>
        </p:spPr>
      </p:pic>
      <p:sp>
        <p:nvSpPr>
          <p:cNvPr id="45" name="文本框 44"/>
          <p:cNvSpPr txBox="1"/>
          <p:nvPr/>
        </p:nvSpPr>
        <p:spPr>
          <a:xfrm>
            <a:off x="835670" y="5731060"/>
            <a:ext cx="3881724" cy="737235"/>
          </a:xfrm>
          <a:prstGeom prst="rect">
            <a:avLst/>
          </a:prstGeom>
          <a:noFill/>
        </p:spPr>
        <p:txBody>
          <a:bodyPr wrap="square" rtlCol="0">
            <a:noAutofit/>
          </a:bodyPr>
          <a:lstStyle/>
          <a:p>
            <a:pPr algn="l"/>
            <a:r>
              <a:rPr lang="en-US" altLang="zh-CN" sz="2400" b="1" dirty="0">
                <a:solidFill>
                  <a:schemeClr val="bg1"/>
                </a:solidFill>
                <a:latin typeface="新宋体" panose="02010609030101010101" pitchFamily="49" charset="-122"/>
                <a:ea typeface="新宋体" panose="02010609030101010101" pitchFamily="49" charset="-122"/>
              </a:rPr>
              <a:t>Producer:</a:t>
            </a:r>
            <a:r>
              <a:rPr lang="zh-CN" altLang="en-US" sz="2400" b="1" dirty="0">
                <a:solidFill>
                  <a:schemeClr val="bg1"/>
                </a:solidFill>
                <a:latin typeface="新宋体" panose="02010609030101010101" pitchFamily="49" charset="-122"/>
                <a:ea typeface="新宋体" panose="02010609030101010101" pitchFamily="49" charset="-122"/>
              </a:rPr>
              <a:t>蒋子韬，李和平</a:t>
            </a:r>
            <a:endParaRPr lang="zh-CN" altLang="en-US" sz="2400" b="1" dirty="0">
              <a:solidFill>
                <a:schemeClr val="bg1"/>
              </a:solidFill>
              <a:latin typeface="新宋体" panose="02010609030101010101" pitchFamily="49" charset="-122"/>
              <a:ea typeface="新宋体" panose="02010609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草地上的风景&#10;&#10;描述已自动生成"/>
          <p:cNvPicPr>
            <a:picLocks noChangeAspect="1"/>
          </p:cNvPicPr>
          <p:nvPr/>
        </p:nvPicPr>
        <p:blipFill>
          <a:blip r:embed="rId1">
            <a:extLst>
              <a:ext uri="{28A0092B-C50C-407E-A947-70E740481C1C}">
                <a14:useLocalDpi xmlns:a14="http://schemas.microsoft.com/office/drawing/2010/main" val="0"/>
              </a:ext>
            </a:extLst>
          </a:blip>
          <a:srcRect l="142" t="2372" r="-90" b="58423"/>
          <a:stretch>
            <a:fillRect/>
          </a:stretch>
        </p:blipFill>
        <p:spPr>
          <a:xfrm>
            <a:off x="0" y="-160244"/>
            <a:ext cx="12192000" cy="2995358"/>
          </a:xfrm>
          <a:custGeom>
            <a:avLst/>
            <a:gdLst>
              <a:gd name="connsiteX0" fmla="*/ 0 w 12172950"/>
              <a:gd name="connsiteY0" fmla="*/ 0 h 2895600"/>
              <a:gd name="connsiteX1" fmla="*/ 12172950 w 12172950"/>
              <a:gd name="connsiteY1" fmla="*/ 0 h 2895600"/>
              <a:gd name="connsiteX2" fmla="*/ 12172950 w 12172950"/>
              <a:gd name="connsiteY2" fmla="*/ 2895600 h 2895600"/>
              <a:gd name="connsiteX3" fmla="*/ 0 w 1217295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72950" h="2895600">
                <a:moveTo>
                  <a:pt x="0" y="0"/>
                </a:moveTo>
                <a:lnTo>
                  <a:pt x="12172950" y="0"/>
                </a:lnTo>
                <a:lnTo>
                  <a:pt x="12172950" y="2895600"/>
                </a:lnTo>
                <a:lnTo>
                  <a:pt x="0" y="2895600"/>
                </a:lnTo>
                <a:close/>
              </a:path>
            </a:pathLst>
          </a:custGeom>
        </p:spPr>
      </p:pic>
      <p:sp>
        <p:nvSpPr>
          <p:cNvPr id="13" name="文本框 12"/>
          <p:cNvSpPr txBox="1"/>
          <p:nvPr/>
        </p:nvSpPr>
        <p:spPr>
          <a:xfrm>
            <a:off x="-83580" y="223859"/>
            <a:ext cx="4611988" cy="1584035"/>
          </a:xfrm>
          <a:prstGeom prst="rect">
            <a:avLst/>
          </a:prstGeom>
          <a:noFill/>
        </p:spPr>
        <p:txBody>
          <a:bodyPr wrap="square" rtlCol="0">
            <a:noAutofit/>
          </a:bodyPr>
          <a:lstStyle/>
          <a:p>
            <a:pPr algn="ctr" defTabSz="0">
              <a:lnSpc>
                <a:spcPct val="130000"/>
              </a:lnSpc>
              <a:spcBef>
                <a:spcPts val="0"/>
              </a:spcBef>
            </a:pPr>
            <a:r>
              <a:rPr lang="en-US" sz="6600" spc="40">
                <a:solidFill>
                  <a:srgbClr val="050E17"/>
                </a:solidFill>
                <a:latin typeface="-apple-system" charset="0"/>
                <a:sym typeface="+mn-ea"/>
              </a:rPr>
              <a:t> </a:t>
            </a:r>
            <a:r>
              <a:rPr lang="en-US" altLang="zh-CN" sz="7200" b="1" dirty="0">
                <a:solidFill>
                  <a:srgbClr val="3D5135"/>
                </a:solidFill>
                <a:latin typeface="微软雅黑" panose="020B0503020204020204" charset="-122"/>
                <a:ea typeface="微软雅黑" panose="020B0503020204020204" charset="-122"/>
                <a:cs typeface="Arial" panose="020B0604020202020204" pitchFamily="34" charset="0"/>
              </a:rPr>
              <a:t>Tea Zen</a:t>
            </a:r>
            <a:endParaRPr lang="en-US" altLang="zh-CN" sz="7200" b="1" dirty="0">
              <a:solidFill>
                <a:srgbClr val="3D5135"/>
              </a:solidFill>
              <a:latin typeface="微软雅黑" panose="020B0503020204020204" charset="-122"/>
              <a:ea typeface="微软雅黑" panose="020B0503020204020204" charset="-122"/>
              <a:cs typeface="Arial" panose="020B0604020202020204" pitchFamily="34" charset="0"/>
            </a:endParaRPr>
          </a:p>
        </p:txBody>
      </p:sp>
      <p:sp>
        <p:nvSpPr>
          <p:cNvPr id="25" name="文本框 24"/>
          <p:cNvSpPr txBox="1"/>
          <p:nvPr/>
        </p:nvSpPr>
        <p:spPr>
          <a:xfrm>
            <a:off x="8656941" y="4106678"/>
            <a:ext cx="738664" cy="1645619"/>
          </a:xfrm>
          <a:prstGeom prst="rect">
            <a:avLst/>
          </a:prstGeom>
          <a:noFill/>
        </p:spPr>
        <p:txBody>
          <a:bodyPr vert="eaVert" wrap="square" rtlCol="0">
            <a:spAutoFit/>
          </a:bodyPr>
          <a:lstStyle/>
          <a:p>
            <a:r>
              <a:rPr lang="zh-CN" altLang="en-US"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茶清如露</a:t>
            </a:r>
            <a:r>
              <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endPar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endParaRPr>
          </a:p>
          <a:p>
            <a:r>
              <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r>
              <a:rPr lang="zh-CN" altLang="en-US"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心洁如佛</a:t>
            </a:r>
            <a:r>
              <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endParaRPr lang="zh-CN" altLang="en-US" b="1" dirty="0">
              <a:solidFill>
                <a:schemeClr val="bg1"/>
              </a:solidFill>
            </a:endParaRPr>
          </a:p>
        </p:txBody>
      </p:sp>
      <p:sp>
        <p:nvSpPr>
          <p:cNvPr id="2" name="文本框 1"/>
          <p:cNvSpPr txBox="1"/>
          <p:nvPr userDrawn="1"/>
        </p:nvSpPr>
        <p:spPr>
          <a:xfrm>
            <a:off x="0" y="2835114"/>
            <a:ext cx="9246783" cy="4022844"/>
          </a:xfrm>
          <a:prstGeom prst="rect">
            <a:avLst/>
          </a:prstGeom>
          <a:solidFill>
            <a:srgbClr val="E2F0D9">
              <a:alpha val="100000"/>
            </a:srgbClr>
          </a:solidFill>
          <a:ln w="28575" cmpd="sng">
            <a:noFill/>
            <a:prstDash val="solid"/>
            <a:miter lim="800000"/>
          </a:ln>
        </p:spPr>
        <p:txBody>
          <a:bodyPr wrap="square" rtlCol="0">
            <a:noAutofit/>
          </a:bodyPr>
          <a:p>
            <a:pPr marL="0" indent="0" algn="just" defTabSz="0" rtl="0" eaLnBrk="1" latinLnBrk="0" hangingPunct="1">
              <a:lnSpc>
                <a:spcPct val="180000"/>
              </a:lnSpc>
              <a:spcBef>
                <a:spcPts val="0"/>
              </a:spcBef>
              <a:spcAft>
                <a:spcPct val="0"/>
              </a:spcAft>
              <a:buNone/>
            </a:pPr>
            <a:r>
              <a:rPr lang="en-US" sz="2000">
                <a:solidFill>
                  <a:srgbClr val="050E17"/>
                </a:solidFill>
                <a:latin typeface="Comic Sans MS" panose="030F0702030302020204" charset="0"/>
                <a:ea typeface="Comic Sans MS" panose="030F0702030302020204" charset="0"/>
                <a:cs typeface="Comic Sans MS" panose="030F0702030302020204" charset="0"/>
                <a:sym typeface="+mn-ea"/>
              </a:rPr>
              <a:t>     </a:t>
            </a:r>
            <a:r>
              <a:rPr lang="en-US" sz="2000" spc="30">
                <a:solidFill>
                  <a:srgbClr val="050E17"/>
                </a:solidFill>
                <a:latin typeface="Comic Sans MS" panose="030F0702030302020204" charset="0"/>
                <a:ea typeface="Comic Sans MS" panose="030F0702030302020204" charset="0"/>
                <a:cs typeface="Comic Sans MS" panose="030F0702030302020204" charset="0"/>
              </a:rPr>
              <a:t>     </a:t>
            </a:r>
            <a:r>
              <a:rPr lang="en-US" sz="2000" spc="60">
                <a:solidFill>
                  <a:srgbClr val="050E17"/>
                </a:solidFill>
                <a:latin typeface="Comic Sans MS" panose="030F0702030302020204" charset="0"/>
                <a:ea typeface="Comic Sans MS" panose="030F0702030302020204" charset="0"/>
                <a:cs typeface="Comic Sans MS" panose="030F0702030302020204" charset="0"/>
              </a:rPr>
              <a:t>  Tea Zen is a practice that combines the art of tea with the principles of Zen Buddhism. It emphasizes being mindful and appreciating the present moment while preparing and drinking tea. The tea is prepared and served with focused attention and intention, and the atmosphere is calming and simple.Tea Zen helps to cultivate inner stillness and clarity of</a:t>
            </a:r>
            <a:r>
              <a:rPr lang="en-US" sz="2000" spc="60">
                <a:solidFill>
                  <a:srgbClr val="050E17"/>
                </a:solidFill>
                <a:latin typeface="Comic Sans MS" panose="030F0702030302020204" charset="0"/>
                <a:ea typeface="Comic Sans MS" panose="030F0702030302020204" charset="0"/>
                <a:cs typeface="Comic Sans MS" panose="030F0702030302020204" charset="0"/>
                <a:hlinkClick r:id=""/>
              </a:rPr>
              <a:t> </a:t>
            </a:r>
            <a:r>
              <a:rPr lang="en-US" sz="2000" spc="60">
                <a:solidFill>
                  <a:srgbClr val="050E17"/>
                </a:solidFill>
                <a:latin typeface="Comic Sans MS" panose="030F0702030302020204" charset="0"/>
                <a:ea typeface="Comic Sans MS" panose="030F0702030302020204" charset="0"/>
                <a:cs typeface="Comic Sans MS" panose="030F0702030302020204" charset="0"/>
              </a:rPr>
              <a:t>mind through the practice of meditation. It is a way to bring peace and harmony into daily life.</a:t>
            </a:r>
            <a:endParaRPr lang="en-US" sz="2000" spc="60">
              <a:solidFill>
                <a:srgbClr val="050E17"/>
              </a:solidFill>
              <a:latin typeface="Comic Sans MS" panose="030F0702030302020204" charset="0"/>
              <a:ea typeface="Comic Sans MS" panose="030F0702030302020204" charset="0"/>
              <a:cs typeface="Comic Sans MS" panose="030F0702030302020204" charset="0"/>
            </a:endParaRPr>
          </a:p>
        </p:txBody>
      </p:sp>
      <p:sp>
        <p:nvSpPr>
          <p:cNvPr id="5" name="文本框 4"/>
          <p:cNvSpPr txBox="1"/>
          <p:nvPr userDrawn="1"/>
        </p:nvSpPr>
        <p:spPr>
          <a:xfrm>
            <a:off x="9246822" y="2835114"/>
            <a:ext cx="2945178" cy="4022886"/>
          </a:xfrm>
          <a:prstGeom prst="rect">
            <a:avLst/>
          </a:prstGeom>
          <a:solidFill>
            <a:srgbClr val="E2F0D9">
              <a:alpha val="100000"/>
            </a:srgbClr>
          </a:solidFill>
        </p:spPr>
        <p:txBody>
          <a:bodyPr wrap="square" rtlCol="0">
            <a:noAutofit/>
          </a:bodyPr>
          <a:p>
            <a:endParaRPr lang="zh-CN" altLang="en-US"/>
          </a:p>
        </p:txBody>
      </p:sp>
      <p:pic>
        <p:nvPicPr>
          <p:cNvPr id="4" name="图片 3" descr="upload_post_object_v2_952354504"/>
          <p:cNvPicPr>
            <a:picLocks noChangeAspect="1"/>
          </p:cNvPicPr>
          <p:nvPr/>
        </p:nvPicPr>
        <p:blipFill>
          <a:blip r:embed="rId2"/>
          <a:stretch>
            <a:fillRect/>
          </a:stretch>
        </p:blipFill>
        <p:spPr>
          <a:xfrm>
            <a:off x="9246822" y="3664247"/>
            <a:ext cx="2945178" cy="2594601"/>
          </a:xfrm>
          <a:prstGeom prst="rect">
            <a:avLst/>
          </a:prstGeom>
          <a:solidFill>
            <a:srgbClr val="E2F0D9">
              <a:alpha val="100000"/>
            </a:srgbClr>
          </a:solidFill>
        </p:spPr>
      </p:pic>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flipH="1">
            <a:off x="0" y="0"/>
            <a:ext cx="12192000" cy="6857999"/>
          </a:xfrm>
          <a:prstGeom prst="rect">
            <a:avLst/>
          </a:prstGeom>
        </p:spPr>
      </p:pic>
      <p:sp>
        <p:nvSpPr>
          <p:cNvPr id="19" name="任意多边形: 形状 18"/>
          <p:cNvSpPr/>
          <p:nvPr/>
        </p:nvSpPr>
        <p:spPr>
          <a:xfrm>
            <a:off x="-51959" y="-17326"/>
            <a:ext cx="12243959" cy="6867072"/>
          </a:xfrm>
          <a:custGeom>
            <a:avLst/>
            <a:gdLst/>
            <a:ahLst/>
            <a:cxnLst/>
            <a:rect l="l" t="t" r="r" b="b"/>
            <a:pathLst>
              <a:path w="12243959" h="6867072">
                <a:moveTo>
                  <a:pt x="6910656" y="2994079"/>
                </a:moveTo>
                <a:lnTo>
                  <a:pt x="6912018" y="3026127"/>
                </a:lnTo>
                <a:lnTo>
                  <a:pt x="6733901" y="3029113"/>
                </a:lnTo>
                <a:lnTo>
                  <a:pt x="6746382" y="3001243"/>
                </a:lnTo>
                <a:close/>
                <a:moveTo>
                  <a:pt x="8713347" y="2932062"/>
                </a:moveTo>
                <a:lnTo>
                  <a:pt x="8595180" y="2946891"/>
                </a:lnTo>
                <a:lnTo>
                  <a:pt x="8592023" y="2940775"/>
                </a:lnTo>
                <a:close/>
                <a:moveTo>
                  <a:pt x="8891837" y="2919243"/>
                </a:moveTo>
                <a:lnTo>
                  <a:pt x="8889532" y="3013305"/>
                </a:lnTo>
                <a:lnTo>
                  <a:pt x="8739179" y="3022880"/>
                </a:lnTo>
                <a:lnTo>
                  <a:pt x="8848578" y="3009481"/>
                </a:lnTo>
                <a:lnTo>
                  <a:pt x="8838395" y="2923081"/>
                </a:lnTo>
                <a:close/>
                <a:moveTo>
                  <a:pt x="7194872" y="2869908"/>
                </a:moveTo>
                <a:lnTo>
                  <a:pt x="7192894" y="2888151"/>
                </a:lnTo>
                <a:lnTo>
                  <a:pt x="7001522" y="2895905"/>
                </a:lnTo>
                <a:lnTo>
                  <a:pt x="7000318" y="2873077"/>
                </a:lnTo>
                <a:close/>
                <a:moveTo>
                  <a:pt x="1864154" y="2868495"/>
                </a:moveTo>
                <a:cubicBezTo>
                  <a:pt x="2010458" y="2868495"/>
                  <a:pt x="2083611" y="2961459"/>
                  <a:pt x="2083611" y="3147387"/>
                </a:cubicBezTo>
                <a:lnTo>
                  <a:pt x="2083611" y="4153227"/>
                </a:lnTo>
                <a:cubicBezTo>
                  <a:pt x="2083611" y="4339155"/>
                  <a:pt x="2010458" y="4432119"/>
                  <a:pt x="1864154" y="4432119"/>
                </a:cubicBezTo>
                <a:cubicBezTo>
                  <a:pt x="1717850" y="4432119"/>
                  <a:pt x="1644698" y="4339155"/>
                  <a:pt x="1644698" y="4153227"/>
                </a:cubicBezTo>
                <a:lnTo>
                  <a:pt x="1644698" y="3147387"/>
                </a:lnTo>
                <a:cubicBezTo>
                  <a:pt x="1644698" y="2961459"/>
                  <a:pt x="1717850" y="2868495"/>
                  <a:pt x="1864154" y="2868495"/>
                </a:cubicBezTo>
                <a:close/>
                <a:moveTo>
                  <a:pt x="8034324" y="2824684"/>
                </a:moveTo>
                <a:lnTo>
                  <a:pt x="8060623" y="2826701"/>
                </a:lnTo>
                <a:lnTo>
                  <a:pt x="8060623" y="2847145"/>
                </a:lnTo>
                <a:lnTo>
                  <a:pt x="8033813" y="2848219"/>
                </a:lnTo>
                <a:close/>
                <a:moveTo>
                  <a:pt x="9873977" y="2791483"/>
                </a:moveTo>
                <a:lnTo>
                  <a:pt x="9320476" y="2796486"/>
                </a:lnTo>
                <a:lnTo>
                  <a:pt x="9320476" y="2890469"/>
                </a:lnTo>
                <a:lnTo>
                  <a:pt x="9478359" y="2889645"/>
                </a:lnTo>
                <a:lnTo>
                  <a:pt x="9449572" y="3258217"/>
                </a:lnTo>
                <a:lnTo>
                  <a:pt x="9542023" y="3264608"/>
                </a:lnTo>
                <a:lnTo>
                  <a:pt x="9571688" y="2888741"/>
                </a:lnTo>
                <a:lnTo>
                  <a:pt x="9826801" y="2886357"/>
                </a:lnTo>
                <a:lnTo>
                  <a:pt x="9838510" y="3021255"/>
                </a:lnTo>
                <a:lnTo>
                  <a:pt x="9652679" y="3094309"/>
                </a:lnTo>
                <a:lnTo>
                  <a:pt x="9684163" y="3178260"/>
                </a:lnTo>
                <a:lnTo>
                  <a:pt x="9908291" y="3094519"/>
                </a:lnTo>
                <a:lnTo>
                  <a:pt x="9935859" y="3051181"/>
                </a:lnTo>
                <a:lnTo>
                  <a:pt x="9918231" y="2831939"/>
                </a:lnTo>
                <a:close/>
                <a:moveTo>
                  <a:pt x="8039091" y="2705463"/>
                </a:moveTo>
                <a:lnTo>
                  <a:pt x="8059798" y="2707414"/>
                </a:lnTo>
                <a:lnTo>
                  <a:pt x="8059798" y="2733097"/>
                </a:lnTo>
                <a:lnTo>
                  <a:pt x="8037926" y="2732102"/>
                </a:lnTo>
                <a:close/>
                <a:moveTo>
                  <a:pt x="7077065" y="2704638"/>
                </a:moveTo>
                <a:lnTo>
                  <a:pt x="7122682" y="2706157"/>
                </a:lnTo>
                <a:lnTo>
                  <a:pt x="7193235" y="2776252"/>
                </a:lnTo>
                <a:lnTo>
                  <a:pt x="7029312" y="2778631"/>
                </a:lnTo>
                <a:close/>
                <a:moveTo>
                  <a:pt x="8835101" y="2696413"/>
                </a:moveTo>
                <a:lnTo>
                  <a:pt x="8805345" y="2739070"/>
                </a:lnTo>
                <a:lnTo>
                  <a:pt x="8664711" y="2741362"/>
                </a:lnTo>
                <a:lnTo>
                  <a:pt x="8646205" y="2703909"/>
                </a:lnTo>
                <a:close/>
                <a:moveTo>
                  <a:pt x="7774587" y="2597427"/>
                </a:moveTo>
                <a:lnTo>
                  <a:pt x="7550918" y="2601736"/>
                </a:lnTo>
                <a:lnTo>
                  <a:pt x="7508878" y="2647706"/>
                </a:lnTo>
                <a:lnTo>
                  <a:pt x="7536014" y="2984086"/>
                </a:lnTo>
                <a:lnTo>
                  <a:pt x="7492441" y="2989050"/>
                </a:lnTo>
                <a:lnTo>
                  <a:pt x="7501543" y="3081239"/>
                </a:lnTo>
                <a:lnTo>
                  <a:pt x="7553289" y="3075476"/>
                </a:lnTo>
                <a:lnTo>
                  <a:pt x="7500653" y="3197683"/>
                </a:lnTo>
                <a:lnTo>
                  <a:pt x="7547343" y="3258020"/>
                </a:lnTo>
                <a:lnTo>
                  <a:pt x="7745355" y="3226784"/>
                </a:lnTo>
                <a:lnTo>
                  <a:pt x="7759840" y="3263783"/>
                </a:lnTo>
                <a:lnTo>
                  <a:pt x="7845507" y="3234223"/>
                </a:lnTo>
                <a:lnTo>
                  <a:pt x="7783742" y="3063650"/>
                </a:lnTo>
                <a:lnTo>
                  <a:pt x="7697184" y="3094073"/>
                </a:lnTo>
                <a:lnTo>
                  <a:pt x="7714446" y="3139271"/>
                </a:lnTo>
                <a:lnTo>
                  <a:pt x="7615277" y="3154096"/>
                </a:lnTo>
                <a:lnTo>
                  <a:pt x="7656309" y="3065051"/>
                </a:lnTo>
                <a:lnTo>
                  <a:pt x="7829057" y="3044921"/>
                </a:lnTo>
                <a:lnTo>
                  <a:pt x="7819889" y="2952641"/>
                </a:lnTo>
                <a:lnTo>
                  <a:pt x="7629277" y="2974027"/>
                </a:lnTo>
                <a:lnTo>
                  <a:pt x="7626789" y="2951920"/>
                </a:lnTo>
                <a:lnTo>
                  <a:pt x="7813445" y="2927206"/>
                </a:lnTo>
                <a:lnTo>
                  <a:pt x="7802470" y="2834231"/>
                </a:lnTo>
                <a:lnTo>
                  <a:pt x="7619415" y="2858081"/>
                </a:lnTo>
                <a:lnTo>
                  <a:pt x="7616088" y="2823990"/>
                </a:lnTo>
                <a:lnTo>
                  <a:pt x="7773146" y="2810840"/>
                </a:lnTo>
                <a:lnTo>
                  <a:pt x="7766703" y="2718298"/>
                </a:lnTo>
                <a:lnTo>
                  <a:pt x="7609619" y="2729810"/>
                </a:lnTo>
                <a:lnTo>
                  <a:pt x="7606227" y="2693872"/>
                </a:lnTo>
                <a:lnTo>
                  <a:pt x="7775582" y="2692222"/>
                </a:lnTo>
                <a:close/>
                <a:moveTo>
                  <a:pt x="9749805" y="2562890"/>
                </a:moveTo>
                <a:lnTo>
                  <a:pt x="9733434" y="2614191"/>
                </a:lnTo>
                <a:lnTo>
                  <a:pt x="9521946" y="2620438"/>
                </a:lnTo>
                <a:lnTo>
                  <a:pt x="9515214" y="2576865"/>
                </a:lnTo>
                <a:lnTo>
                  <a:pt x="9423261" y="2590564"/>
                </a:lnTo>
                <a:lnTo>
                  <a:pt x="9428198" y="2624144"/>
                </a:lnTo>
                <a:lnTo>
                  <a:pt x="9286765" y="2628231"/>
                </a:lnTo>
                <a:lnTo>
                  <a:pt x="9290406" y="2721074"/>
                </a:lnTo>
                <a:lnTo>
                  <a:pt x="9440797" y="2716975"/>
                </a:lnTo>
                <a:lnTo>
                  <a:pt x="9450817" y="2782748"/>
                </a:lnTo>
                <a:lnTo>
                  <a:pt x="9542809" y="2769991"/>
                </a:lnTo>
                <a:lnTo>
                  <a:pt x="9534584" y="2714212"/>
                </a:lnTo>
                <a:lnTo>
                  <a:pt x="9706952" y="2708750"/>
                </a:lnTo>
                <a:lnTo>
                  <a:pt x="9689677" y="2762605"/>
                </a:lnTo>
                <a:lnTo>
                  <a:pt x="9778395" y="2789335"/>
                </a:lnTo>
                <a:lnTo>
                  <a:pt x="9804629" y="2706065"/>
                </a:lnTo>
                <a:lnTo>
                  <a:pt x="9966283" y="2700238"/>
                </a:lnTo>
                <a:lnTo>
                  <a:pt x="9964345" y="2606464"/>
                </a:lnTo>
                <a:lnTo>
                  <a:pt x="9829788" y="2610576"/>
                </a:lnTo>
                <a:lnTo>
                  <a:pt x="9838013" y="2588652"/>
                </a:lnTo>
                <a:close/>
                <a:moveTo>
                  <a:pt x="7949090" y="2562890"/>
                </a:moveTo>
                <a:lnTo>
                  <a:pt x="7947452" y="2605639"/>
                </a:lnTo>
                <a:lnTo>
                  <a:pt x="7840883" y="2597427"/>
                </a:lnTo>
                <a:lnTo>
                  <a:pt x="7833680" y="2690847"/>
                </a:lnTo>
                <a:lnTo>
                  <a:pt x="7944689" y="2699111"/>
                </a:lnTo>
                <a:lnTo>
                  <a:pt x="7943327" y="2726523"/>
                </a:lnTo>
                <a:lnTo>
                  <a:pt x="7810237" y="2718298"/>
                </a:lnTo>
                <a:lnTo>
                  <a:pt x="7805718" y="2811024"/>
                </a:lnTo>
                <a:lnTo>
                  <a:pt x="7940577" y="2819262"/>
                </a:lnTo>
                <a:lnTo>
                  <a:pt x="7939162" y="2852777"/>
                </a:lnTo>
                <a:lnTo>
                  <a:pt x="7836967" y="2856915"/>
                </a:lnTo>
                <a:lnTo>
                  <a:pt x="7841512" y="2950492"/>
                </a:lnTo>
                <a:lnTo>
                  <a:pt x="7935639" y="2945555"/>
                </a:lnTo>
                <a:lnTo>
                  <a:pt x="7934958" y="2969470"/>
                </a:lnTo>
                <a:lnTo>
                  <a:pt x="7855054" y="2971945"/>
                </a:lnTo>
                <a:lnTo>
                  <a:pt x="7857791" y="3065614"/>
                </a:lnTo>
                <a:lnTo>
                  <a:pt x="7931527" y="3063152"/>
                </a:lnTo>
                <a:lnTo>
                  <a:pt x="7930846" y="3086333"/>
                </a:lnTo>
                <a:lnTo>
                  <a:pt x="7824630" y="3091310"/>
                </a:lnTo>
                <a:lnTo>
                  <a:pt x="7828271" y="3184848"/>
                </a:lnTo>
                <a:lnTo>
                  <a:pt x="7927414" y="3180735"/>
                </a:lnTo>
                <a:lnTo>
                  <a:pt x="7924952" y="3259500"/>
                </a:lnTo>
                <a:lnTo>
                  <a:pt x="8019459" y="3261321"/>
                </a:lnTo>
                <a:lnTo>
                  <a:pt x="8021947" y="3176269"/>
                </a:lnTo>
                <a:lnTo>
                  <a:pt x="8199083" y="3168005"/>
                </a:lnTo>
                <a:lnTo>
                  <a:pt x="8195350" y="3073512"/>
                </a:lnTo>
                <a:lnTo>
                  <a:pt x="8025589" y="3081736"/>
                </a:lnTo>
                <a:lnTo>
                  <a:pt x="8026112" y="3060415"/>
                </a:lnTo>
                <a:lnTo>
                  <a:pt x="8153034" y="3056289"/>
                </a:lnTo>
                <a:lnTo>
                  <a:pt x="8149302" y="2961690"/>
                </a:lnTo>
                <a:lnTo>
                  <a:pt x="8029701" y="2965803"/>
                </a:lnTo>
                <a:lnTo>
                  <a:pt x="8030238" y="2941102"/>
                </a:lnTo>
                <a:lnTo>
                  <a:pt x="8113023" y="2937186"/>
                </a:lnTo>
                <a:lnTo>
                  <a:pt x="8154684" y="2892735"/>
                </a:lnTo>
                <a:lnTo>
                  <a:pt x="8154684" y="2832084"/>
                </a:lnTo>
                <a:lnTo>
                  <a:pt x="8194394" y="2834559"/>
                </a:lnTo>
                <a:lnTo>
                  <a:pt x="8199083" y="2741086"/>
                </a:lnTo>
                <a:lnTo>
                  <a:pt x="8153859" y="2738598"/>
                </a:lnTo>
                <a:lnTo>
                  <a:pt x="8153859" y="2660816"/>
                </a:lnTo>
                <a:lnTo>
                  <a:pt x="8113324" y="2617518"/>
                </a:lnTo>
                <a:lnTo>
                  <a:pt x="8042038" y="2612881"/>
                </a:lnTo>
                <a:lnTo>
                  <a:pt x="8043675" y="2567487"/>
                </a:lnTo>
                <a:close/>
                <a:moveTo>
                  <a:pt x="7062161" y="2548903"/>
                </a:moveTo>
                <a:lnTo>
                  <a:pt x="6949017" y="2736175"/>
                </a:lnTo>
                <a:lnTo>
                  <a:pt x="7020018" y="2778766"/>
                </a:lnTo>
                <a:lnTo>
                  <a:pt x="6847125" y="2781276"/>
                </a:lnTo>
                <a:lnTo>
                  <a:pt x="6899996" y="2729483"/>
                </a:lnTo>
                <a:lnTo>
                  <a:pt x="6872859" y="2710387"/>
                </a:lnTo>
                <a:lnTo>
                  <a:pt x="6928390" y="2712038"/>
                </a:lnTo>
                <a:lnTo>
                  <a:pt x="6931245" y="2618408"/>
                </a:lnTo>
                <a:lnTo>
                  <a:pt x="6770074" y="2612855"/>
                </a:lnTo>
                <a:lnTo>
                  <a:pt x="6783237" y="2596196"/>
                </a:lnTo>
                <a:lnTo>
                  <a:pt x="6704394" y="2549728"/>
                </a:lnTo>
                <a:lnTo>
                  <a:pt x="6591328" y="2737066"/>
                </a:lnTo>
                <a:lnTo>
                  <a:pt x="6669019" y="2782748"/>
                </a:lnTo>
                <a:lnTo>
                  <a:pt x="6718591" y="2705463"/>
                </a:lnTo>
                <a:lnTo>
                  <a:pt x="6746461" y="2706196"/>
                </a:lnTo>
                <a:lnTo>
                  <a:pt x="6825658" y="2781587"/>
                </a:lnTo>
                <a:lnTo>
                  <a:pt x="6636552" y="2784332"/>
                </a:lnTo>
                <a:lnTo>
                  <a:pt x="6637469" y="2878132"/>
                </a:lnTo>
                <a:lnTo>
                  <a:pt x="6905758" y="2874020"/>
                </a:lnTo>
                <a:lnTo>
                  <a:pt x="6907081" y="2900475"/>
                </a:lnTo>
                <a:lnTo>
                  <a:pt x="6706633" y="2908491"/>
                </a:lnTo>
                <a:lnTo>
                  <a:pt x="6667146" y="2938784"/>
                </a:lnTo>
                <a:lnTo>
                  <a:pt x="6625040" y="3067081"/>
                </a:lnTo>
                <a:lnTo>
                  <a:pt x="6667880" y="3124812"/>
                </a:lnTo>
                <a:lnTo>
                  <a:pt x="6695763" y="3124812"/>
                </a:lnTo>
                <a:lnTo>
                  <a:pt x="6607778" y="3216097"/>
                </a:lnTo>
                <a:lnTo>
                  <a:pt x="6675175" y="3275295"/>
                </a:lnTo>
                <a:lnTo>
                  <a:pt x="6813988" y="3122297"/>
                </a:lnTo>
                <a:lnTo>
                  <a:pt x="6914769" y="3120699"/>
                </a:lnTo>
                <a:lnTo>
                  <a:pt x="6920545" y="3277757"/>
                </a:lnTo>
                <a:lnTo>
                  <a:pt x="7015117" y="3275033"/>
                </a:lnTo>
                <a:lnTo>
                  <a:pt x="7009367" y="3118905"/>
                </a:lnTo>
                <a:lnTo>
                  <a:pt x="7198172" y="3114950"/>
                </a:lnTo>
                <a:lnTo>
                  <a:pt x="7188978" y="3161496"/>
                </a:lnTo>
                <a:lnTo>
                  <a:pt x="7085827" y="3127785"/>
                </a:lnTo>
                <a:lnTo>
                  <a:pt x="7059201" y="3216674"/>
                </a:lnTo>
                <a:lnTo>
                  <a:pt x="7216626" y="3264608"/>
                </a:lnTo>
                <a:lnTo>
                  <a:pt x="7273374" y="3231001"/>
                </a:lnTo>
                <a:lnTo>
                  <a:pt x="7299620" y="3069988"/>
                </a:lnTo>
                <a:lnTo>
                  <a:pt x="7255824" y="3019291"/>
                </a:lnTo>
                <a:lnTo>
                  <a:pt x="7005700" y="3023363"/>
                </a:lnTo>
                <a:lnTo>
                  <a:pt x="7004430" y="2990451"/>
                </a:lnTo>
                <a:lnTo>
                  <a:pt x="7243120" y="2980772"/>
                </a:lnTo>
                <a:lnTo>
                  <a:pt x="7284454" y="2939439"/>
                </a:lnTo>
                <a:lnTo>
                  <a:pt x="7293046" y="2821920"/>
                </a:lnTo>
                <a:lnTo>
                  <a:pt x="7248176" y="2775086"/>
                </a:lnTo>
                <a:lnTo>
                  <a:pt x="7214936" y="2775034"/>
                </a:lnTo>
                <a:lnTo>
                  <a:pt x="7270847" y="2735075"/>
                </a:lnTo>
                <a:lnTo>
                  <a:pt x="7242060" y="2710387"/>
                </a:lnTo>
                <a:lnTo>
                  <a:pt x="7305907" y="2712038"/>
                </a:lnTo>
                <a:lnTo>
                  <a:pt x="7307845" y="2618356"/>
                </a:lnTo>
                <a:lnTo>
                  <a:pt x="7127776" y="2612803"/>
                </a:lnTo>
                <a:lnTo>
                  <a:pt x="7140926" y="2596196"/>
                </a:lnTo>
                <a:close/>
                <a:moveTo>
                  <a:pt x="8717858" y="2547266"/>
                </a:moveTo>
                <a:lnTo>
                  <a:pt x="8645983" y="2599496"/>
                </a:lnTo>
                <a:lnTo>
                  <a:pt x="8657495" y="2610458"/>
                </a:lnTo>
                <a:lnTo>
                  <a:pt x="8458501" y="2617609"/>
                </a:lnTo>
                <a:lnTo>
                  <a:pt x="8462142" y="2711213"/>
                </a:lnTo>
                <a:lnTo>
                  <a:pt x="8616866" y="2705073"/>
                </a:lnTo>
                <a:lnTo>
                  <a:pt x="8558823" y="2732469"/>
                </a:lnTo>
                <a:lnTo>
                  <a:pt x="8565397" y="2742475"/>
                </a:lnTo>
                <a:lnTo>
                  <a:pt x="8412452" y="2744871"/>
                </a:lnTo>
                <a:lnTo>
                  <a:pt x="8413369" y="2837846"/>
                </a:lnTo>
                <a:lnTo>
                  <a:pt x="8798908" y="2832192"/>
                </a:lnTo>
                <a:lnTo>
                  <a:pt x="8526866" y="2851939"/>
                </a:lnTo>
                <a:lnTo>
                  <a:pt x="8488925" y="2906159"/>
                </a:lnTo>
                <a:lnTo>
                  <a:pt x="8502074" y="2958023"/>
                </a:lnTo>
                <a:lnTo>
                  <a:pt x="8456039" y="2963668"/>
                </a:lnTo>
                <a:lnTo>
                  <a:pt x="8466045" y="3055752"/>
                </a:lnTo>
                <a:lnTo>
                  <a:pt x="8522885" y="3049164"/>
                </a:lnTo>
                <a:lnTo>
                  <a:pt x="8533336" y="3093406"/>
                </a:lnTo>
                <a:lnTo>
                  <a:pt x="8578586" y="3126462"/>
                </a:lnTo>
                <a:lnTo>
                  <a:pt x="8694493" y="3119062"/>
                </a:lnTo>
                <a:lnTo>
                  <a:pt x="8693275" y="3129095"/>
                </a:lnTo>
                <a:lnTo>
                  <a:pt x="8419852" y="3142296"/>
                </a:lnTo>
                <a:lnTo>
                  <a:pt x="8423493" y="3234184"/>
                </a:lnTo>
                <a:lnTo>
                  <a:pt x="8689556" y="3221847"/>
                </a:lnTo>
                <a:lnTo>
                  <a:pt x="8687093" y="3276657"/>
                </a:lnTo>
                <a:lnTo>
                  <a:pt x="8780697" y="3279407"/>
                </a:lnTo>
                <a:lnTo>
                  <a:pt x="8783185" y="3217407"/>
                </a:lnTo>
                <a:lnTo>
                  <a:pt x="9069771" y="3205043"/>
                </a:lnTo>
                <a:lnTo>
                  <a:pt x="9066039" y="3110523"/>
                </a:lnTo>
                <a:lnTo>
                  <a:pt x="8787730" y="3124498"/>
                </a:lnTo>
                <a:lnTo>
                  <a:pt x="8788188" y="3114478"/>
                </a:lnTo>
                <a:lnTo>
                  <a:pt x="8941697" y="3104879"/>
                </a:lnTo>
                <a:lnTo>
                  <a:pt x="8983227" y="3062432"/>
                </a:lnTo>
                <a:lnTo>
                  <a:pt x="8987471" y="2867615"/>
                </a:lnTo>
                <a:lnTo>
                  <a:pt x="8948888" y="2829992"/>
                </a:lnTo>
                <a:lnTo>
                  <a:pt x="9038483" y="2828678"/>
                </a:lnTo>
                <a:lnTo>
                  <a:pt x="9037487" y="2734735"/>
                </a:lnTo>
                <a:lnTo>
                  <a:pt x="8908601" y="2737210"/>
                </a:lnTo>
                <a:lnTo>
                  <a:pt x="8939693" y="2692929"/>
                </a:lnTo>
                <a:lnTo>
                  <a:pt x="9003161" y="2690310"/>
                </a:lnTo>
                <a:lnTo>
                  <a:pt x="8999428" y="2595777"/>
                </a:lnTo>
                <a:lnTo>
                  <a:pt x="8762283" y="2604827"/>
                </a:lnTo>
                <a:close/>
                <a:moveTo>
                  <a:pt x="4249596" y="2136975"/>
                </a:moveTo>
                <a:lnTo>
                  <a:pt x="3348912" y="4276671"/>
                </a:lnTo>
                <a:lnTo>
                  <a:pt x="4537631" y="4276671"/>
                </a:lnTo>
                <a:lnTo>
                  <a:pt x="4537631" y="3613731"/>
                </a:lnTo>
                <a:lnTo>
                  <a:pt x="4350179" y="3613731"/>
                </a:lnTo>
                <a:lnTo>
                  <a:pt x="4729656" y="2859351"/>
                </a:lnTo>
                <a:lnTo>
                  <a:pt x="4729656" y="5186499"/>
                </a:lnTo>
                <a:lnTo>
                  <a:pt x="5584619" y="5186499"/>
                </a:lnTo>
                <a:lnTo>
                  <a:pt x="5584619" y="2136975"/>
                </a:lnTo>
                <a:close/>
                <a:moveTo>
                  <a:pt x="1864154" y="2063823"/>
                </a:moveTo>
                <a:cubicBezTo>
                  <a:pt x="1525826" y="2063823"/>
                  <a:pt x="1260650" y="2176599"/>
                  <a:pt x="1068626" y="2402151"/>
                </a:cubicBezTo>
                <a:cubicBezTo>
                  <a:pt x="876602" y="2627703"/>
                  <a:pt x="780590" y="2935551"/>
                  <a:pt x="780590" y="3325695"/>
                </a:cubicBezTo>
                <a:lnTo>
                  <a:pt x="780590" y="3974919"/>
                </a:lnTo>
                <a:cubicBezTo>
                  <a:pt x="780590" y="4368111"/>
                  <a:pt x="877364" y="4676721"/>
                  <a:pt x="1070912" y="4900749"/>
                </a:cubicBezTo>
                <a:cubicBezTo>
                  <a:pt x="1264460" y="5124777"/>
                  <a:pt x="1528874" y="5236791"/>
                  <a:pt x="1864154" y="5236791"/>
                </a:cubicBezTo>
                <a:cubicBezTo>
                  <a:pt x="2199434" y="5236791"/>
                  <a:pt x="2464611" y="5124015"/>
                  <a:pt x="2659682" y="4898463"/>
                </a:cubicBezTo>
                <a:cubicBezTo>
                  <a:pt x="2854754" y="4672911"/>
                  <a:pt x="2952290" y="4365063"/>
                  <a:pt x="2952290" y="3974919"/>
                </a:cubicBezTo>
                <a:lnTo>
                  <a:pt x="2952290" y="3325695"/>
                </a:lnTo>
                <a:cubicBezTo>
                  <a:pt x="2952290" y="2932503"/>
                  <a:pt x="2855517" y="2623893"/>
                  <a:pt x="2661969" y="2399865"/>
                </a:cubicBezTo>
                <a:cubicBezTo>
                  <a:pt x="2468420" y="2175837"/>
                  <a:pt x="2202482" y="2063823"/>
                  <a:pt x="1864154" y="2063823"/>
                </a:cubicBezTo>
                <a:close/>
                <a:moveTo>
                  <a:pt x="0" y="0"/>
                </a:moveTo>
                <a:lnTo>
                  <a:pt x="12243959" y="0"/>
                </a:lnTo>
                <a:lnTo>
                  <a:pt x="12243959" y="6867072"/>
                </a:lnTo>
                <a:lnTo>
                  <a:pt x="0" y="68670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278739" y="2293665"/>
            <a:ext cx="5568526" cy="2110398"/>
          </a:xfrm>
          <a:prstGeom prst="rect">
            <a:avLst/>
          </a:prstGeom>
          <a:solidFill>
            <a:srgbClr val="FFFFFF">
              <a:alpha val="100000"/>
            </a:srgbClr>
          </a:solidFill>
          <a:ln w="12700" cap="flat" cmpd="sng" algn="ctr">
            <a:solidFill>
              <a:srgbClr val="FFFFFF">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r>
              <a:rPr lang="en-US" altLang="zh-CN" sz="5400" dirty="0">
                <a:solidFill>
                  <a:srgbClr val="548235"/>
                </a:solidFill>
                <a:latin typeface="站酷快乐体2016修订版" panose="02010600030101010101" pitchFamily="2" charset="-122"/>
                <a:ea typeface="站酷快乐体2016修订版" panose="02010600030101010101" pitchFamily="2" charset="-122"/>
                <a:sym typeface="+mn-ea"/>
              </a:rPr>
              <a:t>The </a:t>
            </a:r>
            <a:r>
              <a:rPr lang="en-US" altLang="zh-CN" sz="5400" dirty="0">
                <a:solidFill>
                  <a:srgbClr val="548235"/>
                </a:solidFill>
                <a:latin typeface="站酷快乐体2016修订版" panose="02010600030101010101" pitchFamily="2" charset="-122"/>
                <a:ea typeface="站酷快乐体2016修订版" panose="02010600030101010101" pitchFamily="2" charset="-122"/>
                <a:sym typeface="+mn-ea"/>
              </a:rPr>
              <a:t>etiquette</a:t>
            </a:r>
            <a:r>
              <a:rPr lang="en-US" altLang="zh-CN" sz="5400" dirty="0">
                <a:solidFill>
                  <a:srgbClr val="548235"/>
                </a:solidFill>
                <a:latin typeface="站酷快乐体2016修订版" panose="02010600030101010101" pitchFamily="2" charset="-122"/>
                <a:ea typeface="站酷快乐体2016修订版" panose="02010600030101010101" pitchFamily="2" charset="-122"/>
                <a:sym typeface="+mn-ea"/>
              </a:rPr>
              <a:t> </a:t>
            </a:r>
            <a:endParaRPr lang="en-US" altLang="zh-CN" sz="5400" dirty="0">
              <a:solidFill>
                <a:srgbClr val="548235"/>
              </a:solidFill>
              <a:latin typeface="站酷快乐体2016修订版" panose="02010600030101010101" pitchFamily="2" charset="-122"/>
              <a:ea typeface="站酷快乐体2016修订版" panose="02010600030101010101" pitchFamily="2" charset="-122"/>
            </a:endParaRPr>
          </a:p>
          <a:p>
            <a:pPr algn="ctr"/>
            <a:r>
              <a:rPr lang="en-US" altLang="zh-CN" sz="5400"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sym typeface="+mn-ea"/>
              </a:rPr>
              <a:t>      </a:t>
            </a:r>
            <a:r>
              <a:rPr lang="en-US" altLang="zh-CN" sz="4400" dirty="0">
                <a:solidFill>
                  <a:srgbClr val="548235"/>
                </a:solidFill>
                <a:latin typeface="站酷快乐体2016修订版" panose="02010600030101010101" pitchFamily="2" charset="-122"/>
                <a:ea typeface="站酷快乐体2016修订版" panose="02010600030101010101" pitchFamily="2" charset="-122"/>
                <a:sym typeface="+mn-ea"/>
              </a:rPr>
              <a:t>of tea culture</a:t>
            </a:r>
            <a:endParaRPr lang="en-US" altLang="zh-CN"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白色的盘子里有一些绿色的植物&#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1202" y="1961075"/>
            <a:ext cx="2905122" cy="2750594"/>
          </a:xfrm>
          <a:prstGeom prst="rect">
            <a:avLst/>
          </a:prstGeom>
        </p:spPr>
      </p:pic>
      <p:sp>
        <p:nvSpPr>
          <p:cNvPr id="17" name="椭圆 16"/>
          <p:cNvSpPr/>
          <p:nvPr/>
        </p:nvSpPr>
        <p:spPr>
          <a:xfrm flipH="1">
            <a:off x="3836545" y="5377682"/>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a:off x="8250299" y="852204"/>
            <a:ext cx="108000"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userDrawn="1"/>
        </p:nvSpPr>
        <p:spPr>
          <a:xfrm>
            <a:off x="1614750" y="196828"/>
            <a:ext cx="4374336" cy="1764247"/>
          </a:xfrm>
          <a:prstGeom prst="roundRect">
            <a:avLst/>
          </a:prstGeom>
          <a:solidFill>
            <a:srgbClr val="C5E0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lnSpc>
                <a:spcPct val="110000"/>
              </a:lnSpc>
            </a:pPr>
            <a:r>
              <a:rPr lang="en-US" altLang="zh-CN" b="0">
                <a:solidFill>
                  <a:srgbClr val="050E17"/>
                </a:solidFill>
                <a:latin typeface="Comic Sans MS" panose="030F0702030302020204" charset="0"/>
                <a:ea typeface="Comic Sans MS" panose="030F0702030302020204" charset="0"/>
                <a:cs typeface="Comic Sans MS" panose="030F0702030302020204" charset="0"/>
              </a:rPr>
              <a:t>1.</a:t>
            </a:r>
            <a:r>
              <a:rPr lang="en-US" b="0">
                <a:solidFill>
                  <a:srgbClr val="050E17"/>
                </a:solidFill>
                <a:latin typeface="Comic Sans MS" panose="030F0702030302020204" charset="0"/>
                <a:ea typeface="Comic Sans MS" panose="030F0702030302020204" charset="0"/>
                <a:cs typeface="Comic Sans MS" panose="030F0702030302020204" charset="0"/>
              </a:rPr>
              <a:t>Properly greet and thank the host </a:t>
            </a:r>
            <a:r>
              <a:rPr lang="zh-CN" altLang="en-US" b="0">
                <a:solidFill>
                  <a:srgbClr val="050E17"/>
                </a:solidFill>
                <a:latin typeface="Comic Sans MS" panose="030F0702030302020204" charset="0"/>
                <a:ea typeface="Comic Sans MS" panose="030F0702030302020204" charset="0"/>
                <a:cs typeface="Comic Sans MS" panose="030F0702030302020204" charset="0"/>
              </a:rPr>
              <a:t>-</a:t>
            </a:r>
            <a:r>
              <a:rPr lang="en-US" b="0">
                <a:solidFill>
                  <a:srgbClr val="050E17"/>
                </a:solidFill>
                <a:latin typeface="Comic Sans MS" panose="030F0702030302020204" charset="0"/>
                <a:ea typeface="Comic Sans MS" panose="030F0702030302020204" charset="0"/>
                <a:cs typeface="Comic Sans MS" panose="030F0702030302020204" charset="0"/>
              </a:rPr>
              <a:t>When attending a tea ceremony, greet the host politely and thank them for inviting you. Showing gratitude and respect is important.</a:t>
            </a:r>
            <a:endParaRPr lang="en-US" altLang="zh-CN" b="0" spc="80">
              <a:solidFill>
                <a:srgbClr val="050E17"/>
              </a:solidFill>
              <a:latin typeface="Comic Sans MS" panose="030F0702030302020204" charset="0"/>
              <a:ea typeface="Comic Sans MS" panose="030F0702030302020204" charset="0"/>
              <a:cs typeface="Comic Sans MS" panose="030F0702030302020204" charset="0"/>
              <a:sym typeface="+mn-ea"/>
            </a:endParaRPr>
          </a:p>
        </p:txBody>
      </p:sp>
      <p:sp>
        <p:nvSpPr>
          <p:cNvPr id="4" name="圆角矩形 3"/>
          <p:cNvSpPr/>
          <p:nvPr userDrawn="1"/>
        </p:nvSpPr>
        <p:spPr>
          <a:xfrm>
            <a:off x="1413192" y="4892366"/>
            <a:ext cx="4412932" cy="1642832"/>
          </a:xfrm>
          <a:prstGeom prst="roundRect">
            <a:avLst/>
          </a:prstGeom>
          <a:solidFill>
            <a:srgbClr val="C5E0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lnSpc>
                <a:spcPct val="110000"/>
              </a:lnSpc>
            </a:pPr>
            <a:r>
              <a:rPr lang="en-US" altLang="zh-CN" spc="80">
                <a:solidFill>
                  <a:schemeClr val="tx1"/>
                </a:solidFill>
                <a:latin typeface="Comic Sans MS" panose="030F0702030302020204" charset="0"/>
                <a:ea typeface="Comic Sans MS" panose="030F0702030302020204" charset="0"/>
                <a:cs typeface="Comic Sans MS" panose="030F0702030302020204" charset="0"/>
                <a:sym typeface="+mn-ea"/>
              </a:rPr>
              <a:t>3.Receive the teacup with both hands </a:t>
            </a:r>
            <a:r>
              <a:rPr lang="zh-CN" altLang="en-US" spc="80">
                <a:solidFill>
                  <a:schemeClr val="tx1"/>
                </a:solidFill>
                <a:latin typeface="Comic Sans MS" panose="030F0702030302020204" charset="0"/>
                <a:ea typeface="Comic Sans MS" panose="030F0702030302020204" charset="0"/>
                <a:cs typeface="Comic Sans MS" panose="030F0702030302020204" charset="0"/>
                <a:sym typeface="+mn-ea"/>
              </a:rPr>
              <a:t>- </a:t>
            </a:r>
            <a:r>
              <a:rPr lang="en-US" altLang="zh-CN" spc="80">
                <a:solidFill>
                  <a:schemeClr val="tx1"/>
                </a:solidFill>
                <a:latin typeface="Comic Sans MS" panose="030F0702030302020204" charset="0"/>
                <a:ea typeface="Comic Sans MS" panose="030F0702030302020204" charset="0"/>
                <a:cs typeface="Comic Sans MS" panose="030F0702030302020204" charset="0"/>
                <a:sym typeface="+mn-ea"/>
              </a:rPr>
              <a:t>Gently receive the teacup from the server with two hands to show respect and gratitude.</a:t>
            </a:r>
            <a:endParaRPr lang="zh-CN" altLang="en-US" sz="2000" spc="80">
              <a:solidFill>
                <a:schemeClr val="tx1"/>
              </a:solidFill>
              <a:latin typeface="Comic Sans MS" panose="030F0702030302020204" charset="0"/>
              <a:ea typeface="Comic Sans MS" panose="030F0702030302020204" charset="0"/>
              <a:cs typeface="Comic Sans MS" panose="030F0702030302020204" charset="0"/>
              <a:sym typeface="+mn-ea"/>
            </a:endParaRPr>
          </a:p>
        </p:txBody>
      </p:sp>
      <p:sp>
        <p:nvSpPr>
          <p:cNvPr id="7" name="圆角矩形 6"/>
          <p:cNvSpPr/>
          <p:nvPr userDrawn="1"/>
        </p:nvSpPr>
        <p:spPr>
          <a:xfrm>
            <a:off x="7440800" y="520793"/>
            <a:ext cx="4430758" cy="1764272"/>
          </a:xfrm>
          <a:prstGeom prst="roundRect">
            <a:avLst/>
          </a:prstGeom>
          <a:solidFill>
            <a:srgbClr val="C5E0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lnSpc>
                <a:spcPct val="120000"/>
              </a:lnSpc>
            </a:pPr>
            <a:r>
              <a:rPr lang="en-US" altLang="zh-CN" spc="80">
                <a:solidFill>
                  <a:schemeClr val="tx1"/>
                </a:solidFill>
                <a:latin typeface="Comic Sans MS" panose="030F0702030302020204" charset="0"/>
                <a:ea typeface="Comic Sans MS" panose="030F0702030302020204" charset="0"/>
                <a:cs typeface="Comic Sans MS" panose="030F0702030302020204" charset="0"/>
                <a:sym typeface="+mn-ea"/>
              </a:rPr>
              <a:t>4.Wait to be served </a:t>
            </a:r>
            <a:r>
              <a:rPr lang="zh-CN" altLang="en-US" spc="80">
                <a:solidFill>
                  <a:schemeClr val="tx1"/>
                </a:solidFill>
                <a:latin typeface="Comic Sans MS" panose="030F0702030302020204" charset="0"/>
                <a:ea typeface="Comic Sans MS" panose="030F0702030302020204" charset="0"/>
                <a:cs typeface="Comic Sans MS" panose="030F0702030302020204" charset="0"/>
                <a:sym typeface="+mn-ea"/>
              </a:rPr>
              <a:t>- </a:t>
            </a:r>
            <a:r>
              <a:rPr lang="en-US" altLang="zh-CN" spc="80">
                <a:solidFill>
                  <a:schemeClr val="tx1"/>
                </a:solidFill>
                <a:latin typeface="Comic Sans MS" panose="030F0702030302020204" charset="0"/>
                <a:ea typeface="Comic Sans MS" panose="030F0702030302020204" charset="0"/>
                <a:cs typeface="Comic Sans MS" panose="030F0702030302020204" charset="0"/>
                <a:sym typeface="+mn-ea"/>
              </a:rPr>
              <a:t>Do not pour your own tea. Wait for the host or most senior person to serve you. Then express your thanks.</a:t>
            </a:r>
            <a:endParaRPr lang="zh-CN" altLang="en-US" sz="2000" spc="80">
              <a:solidFill>
                <a:schemeClr val="tx1"/>
              </a:solidFill>
              <a:latin typeface="Comic Sans MS" panose="030F0702030302020204" charset="0"/>
              <a:ea typeface="Comic Sans MS" panose="030F0702030302020204" charset="0"/>
              <a:cs typeface="Comic Sans MS" panose="030F0702030302020204" charset="0"/>
              <a:sym typeface="+mn-ea"/>
            </a:endParaRPr>
          </a:p>
        </p:txBody>
      </p:sp>
      <p:sp>
        <p:nvSpPr>
          <p:cNvPr id="9" name="圆角矩形 8"/>
          <p:cNvSpPr/>
          <p:nvPr userDrawn="1"/>
        </p:nvSpPr>
        <p:spPr>
          <a:xfrm>
            <a:off x="7579169" y="4264785"/>
            <a:ext cx="4424062" cy="1807420"/>
          </a:xfrm>
          <a:prstGeom prst="roundRect">
            <a:avLst/>
          </a:prstGeom>
          <a:solidFill>
            <a:srgbClr val="C5E0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lnSpc>
                <a:spcPct val="120000"/>
              </a:lnSpc>
            </a:pPr>
            <a:r>
              <a:rPr lang="en-US" altLang="zh-CN" spc="80">
                <a:solidFill>
                  <a:schemeClr val="tx1"/>
                </a:solidFill>
                <a:latin typeface="Comic Sans MS" panose="030F0702030302020204" charset="0"/>
                <a:ea typeface="Comic Sans MS" panose="030F0702030302020204" charset="0"/>
                <a:cs typeface="Comic Sans MS" panose="030F0702030302020204" charset="0"/>
                <a:sym typeface="+mn-ea"/>
              </a:rPr>
              <a:t>5.Take slow, small sips </a:t>
            </a:r>
            <a:r>
              <a:rPr lang="zh-CN" altLang="en-US" spc="80">
                <a:solidFill>
                  <a:schemeClr val="tx1"/>
                </a:solidFill>
                <a:latin typeface="Comic Sans MS" panose="030F0702030302020204" charset="0"/>
                <a:ea typeface="Comic Sans MS" panose="030F0702030302020204" charset="0"/>
                <a:cs typeface="Comic Sans MS" panose="030F0702030302020204" charset="0"/>
                <a:sym typeface="+mn-ea"/>
              </a:rPr>
              <a:t>- </a:t>
            </a:r>
            <a:r>
              <a:rPr lang="en-US" altLang="zh-CN" spc="80">
                <a:solidFill>
                  <a:schemeClr val="tx1"/>
                </a:solidFill>
                <a:latin typeface="Comic Sans MS" panose="030F0702030302020204" charset="0"/>
                <a:ea typeface="Comic Sans MS" panose="030F0702030302020204" charset="0"/>
                <a:cs typeface="Comic Sans MS" panose="030F0702030302020204" charset="0"/>
                <a:sym typeface="+mn-ea"/>
              </a:rPr>
              <a:t>Taste the tea slowly and in small sips. Slurping the tea is considered rude.</a:t>
            </a:r>
            <a:endParaRPr lang="zh-CN" altLang="en-US" sz="2000" spc="80">
              <a:solidFill>
                <a:schemeClr val="tx1"/>
              </a:solidFill>
              <a:latin typeface="Comic Sans MS" panose="030F0702030302020204" charset="0"/>
              <a:ea typeface="Comic Sans MS" panose="030F0702030302020204" charset="0"/>
              <a:cs typeface="Comic Sans MS" panose="030F0702030302020204" charset="0"/>
              <a:sym typeface="+mn-ea"/>
            </a:endParaRPr>
          </a:p>
        </p:txBody>
      </p:sp>
      <p:sp>
        <p:nvSpPr>
          <p:cNvPr id="12" name="圆角矩形 11"/>
          <p:cNvSpPr/>
          <p:nvPr userDrawn="1"/>
        </p:nvSpPr>
        <p:spPr>
          <a:xfrm>
            <a:off x="395046" y="2525283"/>
            <a:ext cx="4424062" cy="1807434"/>
          </a:xfrm>
          <a:prstGeom prst="roundRect">
            <a:avLst/>
          </a:prstGeom>
          <a:solidFill>
            <a:srgbClr val="C5E0B4">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lnSpc>
                <a:spcPct val="110000"/>
              </a:lnSpc>
            </a:pPr>
            <a:r>
              <a:rPr lang="en-US" altLang="zh-CN" spc="80">
                <a:solidFill>
                  <a:srgbClr val="000000"/>
                </a:solidFill>
                <a:latin typeface="Comic Sans MS" panose="030F0702030302020204" charset="0"/>
                <a:ea typeface="Comic Sans MS" panose="030F0702030302020204" charset="0"/>
                <a:cs typeface="Comic Sans MS" panose="030F0702030302020204" charset="0"/>
                <a:sym typeface="+mn-ea"/>
              </a:rPr>
              <a:t>2.Remove your shoes </a:t>
            </a:r>
            <a:r>
              <a:rPr lang="zh-CN" altLang="en-US" spc="80">
                <a:solidFill>
                  <a:srgbClr val="000000"/>
                </a:solidFill>
                <a:latin typeface="Comic Sans MS" panose="030F0702030302020204" charset="0"/>
                <a:ea typeface="Comic Sans MS" panose="030F0702030302020204" charset="0"/>
                <a:cs typeface="Comic Sans MS" panose="030F0702030302020204" charset="0"/>
                <a:sym typeface="+mn-ea"/>
              </a:rPr>
              <a:t>- </a:t>
            </a:r>
            <a:r>
              <a:rPr lang="en-US" altLang="zh-CN" spc="80">
                <a:solidFill>
                  <a:srgbClr val="000000"/>
                </a:solidFill>
                <a:latin typeface="Comic Sans MS" panose="030F0702030302020204" charset="0"/>
                <a:ea typeface="Comic Sans MS" panose="030F0702030302020204" charset="0"/>
                <a:cs typeface="Comic Sans MS" panose="030F0702030302020204" charset="0"/>
                <a:sym typeface="+mn-ea"/>
              </a:rPr>
              <a:t>In traditional Chinese tea culture, guests remove their shoes when entering the host's home as a sign of respect</a:t>
            </a:r>
            <a:endParaRPr lang="zh-CN" altLang="en-US" spc="80">
              <a:solidFill>
                <a:srgbClr val="000000"/>
              </a:solidFill>
              <a:latin typeface="Comic Sans MS" panose="030F0702030302020204" charset="0"/>
              <a:ea typeface="Comic Sans MS" panose="030F0702030302020204" charset="0"/>
              <a:cs typeface="Comic Sans MS" panose="030F070203030202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草地上的风景&#10;&#10;描述已自动生成"/>
          <p:cNvPicPr>
            <a:picLocks noChangeAspect="1"/>
          </p:cNvPicPr>
          <p:nvPr/>
        </p:nvPicPr>
        <p:blipFill>
          <a:blip r:embed="rId1">
            <a:extLst>
              <a:ext uri="{28A0092B-C50C-407E-A947-70E740481C1C}">
                <a14:useLocalDpi xmlns:a14="http://schemas.microsoft.com/office/drawing/2010/main" val="0"/>
              </a:ext>
            </a:extLst>
          </a:blip>
          <a:srcRect l="51046" r="13493" b="407"/>
          <a:stretch>
            <a:fillRect/>
          </a:stretch>
        </p:blipFill>
        <p:spPr>
          <a:xfrm>
            <a:off x="0" y="20939"/>
            <a:ext cx="3643550" cy="6830083"/>
          </a:xfrm>
          <a:custGeom>
            <a:avLst/>
            <a:gdLst>
              <a:gd name="connsiteX0" fmla="*/ 0 w 3643550"/>
              <a:gd name="connsiteY0" fmla="*/ 0 h 6830083"/>
              <a:gd name="connsiteX1" fmla="*/ 1513431 w 3643550"/>
              <a:gd name="connsiteY1" fmla="*/ 0 h 6830083"/>
              <a:gd name="connsiteX2" fmla="*/ 1773204 w 3643550"/>
              <a:gd name="connsiteY2" fmla="*/ 136531 h 6830083"/>
              <a:gd name="connsiteX3" fmla="*/ 3643550 w 3643550"/>
              <a:gd name="connsiteY3" fmla="*/ 3401084 h 6830083"/>
              <a:gd name="connsiteX4" fmla="*/ 1773204 w 3643550"/>
              <a:gd name="connsiteY4" fmla="*/ 6665636 h 6830083"/>
              <a:gd name="connsiteX5" fmla="*/ 1460317 w 3643550"/>
              <a:gd name="connsiteY5" fmla="*/ 6830083 h 6830083"/>
              <a:gd name="connsiteX6" fmla="*/ 0 w 3643550"/>
              <a:gd name="connsiteY6" fmla="*/ 6830083 h 6830083"/>
              <a:gd name="connsiteX7" fmla="*/ 0 w 3643550"/>
              <a:gd name="connsiteY7" fmla="*/ 5188643 h 6830083"/>
              <a:gd name="connsiteX8" fmla="*/ 124079 w 3643550"/>
              <a:gd name="connsiteY8" fmla="*/ 5182378 h 6830083"/>
              <a:gd name="connsiteX9" fmla="*/ 1731544 w 3643550"/>
              <a:gd name="connsiteY9" fmla="*/ 3401085 h 6830083"/>
              <a:gd name="connsiteX10" fmla="*/ 124079 w 3643550"/>
              <a:gd name="connsiteY10" fmla="*/ 1619792 h 6830083"/>
              <a:gd name="connsiteX11" fmla="*/ 0 w 3643550"/>
              <a:gd name="connsiteY11" fmla="*/ 1613527 h 68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3550" h="6830083">
                <a:moveTo>
                  <a:pt x="0" y="0"/>
                </a:moveTo>
                <a:lnTo>
                  <a:pt x="1513431" y="0"/>
                </a:lnTo>
                <a:lnTo>
                  <a:pt x="1773204" y="136531"/>
                </a:lnTo>
                <a:cubicBezTo>
                  <a:pt x="2892269" y="793578"/>
                  <a:pt x="3643550" y="2009595"/>
                  <a:pt x="3643550" y="3401084"/>
                </a:cubicBezTo>
                <a:cubicBezTo>
                  <a:pt x="3643550" y="4792572"/>
                  <a:pt x="2892269" y="6008589"/>
                  <a:pt x="1773204" y="6665636"/>
                </a:cubicBezTo>
                <a:lnTo>
                  <a:pt x="1460317" y="6830083"/>
                </a:lnTo>
                <a:lnTo>
                  <a:pt x="0" y="6830083"/>
                </a:lnTo>
                <a:lnTo>
                  <a:pt x="0" y="5188643"/>
                </a:lnTo>
                <a:lnTo>
                  <a:pt x="124079" y="5182378"/>
                </a:lnTo>
                <a:cubicBezTo>
                  <a:pt x="1026968" y="5090684"/>
                  <a:pt x="1731544" y="4328165"/>
                  <a:pt x="1731544" y="3401085"/>
                </a:cubicBezTo>
                <a:cubicBezTo>
                  <a:pt x="1731544" y="2474004"/>
                  <a:pt x="1026968" y="1711485"/>
                  <a:pt x="124079" y="1619792"/>
                </a:cubicBezTo>
                <a:lnTo>
                  <a:pt x="0" y="1613527"/>
                </a:lnTo>
                <a:close/>
              </a:path>
            </a:pathLst>
          </a:custGeom>
        </p:spPr>
      </p:pic>
      <p:sp>
        <p:nvSpPr>
          <p:cNvPr id="6" name="任意多边形: 形状 5"/>
          <p:cNvSpPr/>
          <p:nvPr/>
        </p:nvSpPr>
        <p:spPr>
          <a:xfrm rot="10800000">
            <a:off x="6476" y="40908"/>
            <a:ext cx="3643550" cy="6858000"/>
          </a:xfrm>
          <a:custGeom>
            <a:avLst/>
            <a:gdLst>
              <a:gd name="connsiteX0" fmla="*/ 2183233 w 3643550"/>
              <a:gd name="connsiteY0" fmla="*/ 0 h 6858000"/>
              <a:gd name="connsiteX1" fmla="*/ 3643550 w 3643550"/>
              <a:gd name="connsiteY1" fmla="*/ 0 h 6858000"/>
              <a:gd name="connsiteX2" fmla="*/ 3643550 w 3643550"/>
              <a:gd name="connsiteY2" fmla="*/ 1641440 h 6858000"/>
              <a:gd name="connsiteX3" fmla="*/ 3519471 w 3643550"/>
              <a:gd name="connsiteY3" fmla="*/ 1647705 h 6858000"/>
              <a:gd name="connsiteX4" fmla="*/ 1912006 w 3643550"/>
              <a:gd name="connsiteY4" fmla="*/ 3428998 h 6858000"/>
              <a:gd name="connsiteX5" fmla="*/ 3519471 w 3643550"/>
              <a:gd name="connsiteY5" fmla="*/ 5210291 h 6858000"/>
              <a:gd name="connsiteX6" fmla="*/ 3643550 w 3643550"/>
              <a:gd name="connsiteY6" fmla="*/ 5216556 h 6858000"/>
              <a:gd name="connsiteX7" fmla="*/ 3643550 w 3643550"/>
              <a:gd name="connsiteY7" fmla="*/ 6858000 h 6858000"/>
              <a:gd name="connsiteX8" fmla="*/ 2183236 w 3643550"/>
              <a:gd name="connsiteY8" fmla="*/ 6858000 h 6858000"/>
              <a:gd name="connsiteX9" fmla="*/ 1870346 w 3643550"/>
              <a:gd name="connsiteY9" fmla="*/ 6693552 h 6858000"/>
              <a:gd name="connsiteX10" fmla="*/ 0 w 3643550"/>
              <a:gd name="connsiteY10" fmla="*/ 3428999 h 6858000"/>
              <a:gd name="connsiteX11" fmla="*/ 1870346 w 3643550"/>
              <a:gd name="connsiteY11" fmla="*/ 164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3550" h="6858000">
                <a:moveTo>
                  <a:pt x="2183233" y="0"/>
                </a:moveTo>
                <a:lnTo>
                  <a:pt x="3643550" y="0"/>
                </a:lnTo>
                <a:lnTo>
                  <a:pt x="3643550" y="1641440"/>
                </a:lnTo>
                <a:lnTo>
                  <a:pt x="3519471" y="1647705"/>
                </a:lnTo>
                <a:cubicBezTo>
                  <a:pt x="2616582" y="1739399"/>
                  <a:pt x="1912006" y="2501918"/>
                  <a:pt x="1912006" y="3428998"/>
                </a:cubicBezTo>
                <a:cubicBezTo>
                  <a:pt x="1912006" y="4356079"/>
                  <a:pt x="2616582" y="5118598"/>
                  <a:pt x="3519471" y="5210291"/>
                </a:cubicBezTo>
                <a:lnTo>
                  <a:pt x="3643550" y="5216556"/>
                </a:lnTo>
                <a:lnTo>
                  <a:pt x="3643550" y="6858000"/>
                </a:lnTo>
                <a:lnTo>
                  <a:pt x="2183236" y="6858000"/>
                </a:lnTo>
                <a:lnTo>
                  <a:pt x="1870346" y="6693552"/>
                </a:lnTo>
                <a:cubicBezTo>
                  <a:pt x="751281" y="6036505"/>
                  <a:pt x="0" y="4820488"/>
                  <a:pt x="0" y="3428999"/>
                </a:cubicBezTo>
                <a:cubicBezTo>
                  <a:pt x="0" y="2037511"/>
                  <a:pt x="751281" y="821494"/>
                  <a:pt x="1870346" y="164447"/>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873352" y="2716298"/>
            <a:ext cx="8069154" cy="3547271"/>
            <a:chOff x="135047" y="3000751"/>
            <a:chExt cx="8069154" cy="3547271"/>
          </a:xfrm>
        </p:grpSpPr>
        <p:sp>
          <p:nvSpPr>
            <p:cNvPr id="7" name="文本框 6"/>
            <p:cNvSpPr txBox="1"/>
            <p:nvPr/>
          </p:nvSpPr>
          <p:spPr>
            <a:xfrm>
              <a:off x="135047" y="4479187"/>
              <a:ext cx="7456038" cy="1076325"/>
            </a:xfrm>
            <a:prstGeom prst="rect">
              <a:avLst/>
            </a:prstGeom>
            <a:noFill/>
          </p:spPr>
          <p:txBody>
            <a:bodyPr wrap="square" rtlCol="0">
              <a:noAutofit/>
            </a:bodyPr>
            <a:lstStyle/>
            <a:p>
              <a:pPr algn="l"/>
              <a:r>
                <a:rPr lang="en-US" altLang="zh-CN" sz="4000" b="1" dirty="0">
                  <a:solidFill>
                    <a:srgbClr val="548235"/>
                  </a:solidFill>
                  <a:latin typeface="微软雅黑" panose="020B0503020204020204" charset="-122"/>
                  <a:ea typeface="微软雅黑" panose="020B0503020204020204" charset="-122"/>
                  <a:cs typeface="微软雅黑" panose="020B0503020204020204" charset="-122"/>
                </a:rPr>
                <a:t>Thank you for appreciating</a:t>
              </a:r>
              <a:endParaRPr lang="zh-CN" altLang="en-US" sz="4000" b="1" dirty="0">
                <a:solidFill>
                  <a:srgbClr val="548235"/>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2"/>
            <a:srcRect l="19811" t="45401" r="14691" b="46447"/>
            <a:stretch>
              <a:fillRect/>
            </a:stretch>
          </p:blipFill>
          <p:spPr>
            <a:xfrm>
              <a:off x="261559" y="3000751"/>
              <a:ext cx="7942642" cy="559054"/>
            </a:xfrm>
            <a:custGeom>
              <a:avLst/>
              <a:gdLst/>
              <a:ahLst/>
              <a:cxnLst/>
              <a:rect l="l" t="t" r="r" b="b"/>
              <a:pathLst>
                <a:path w="7985483" h="559054">
                  <a:moveTo>
                    <a:pt x="4006006" y="176194"/>
                  </a:moveTo>
                  <a:lnTo>
                    <a:pt x="3947796" y="346137"/>
                  </a:lnTo>
                  <a:lnTo>
                    <a:pt x="4063435" y="346137"/>
                  </a:lnTo>
                  <a:close/>
                  <a:moveTo>
                    <a:pt x="2234356" y="176194"/>
                  </a:moveTo>
                  <a:lnTo>
                    <a:pt x="2176146" y="346137"/>
                  </a:lnTo>
                  <a:lnTo>
                    <a:pt x="2291785" y="346137"/>
                  </a:lnTo>
                  <a:close/>
                  <a:moveTo>
                    <a:pt x="7306269" y="116811"/>
                  </a:moveTo>
                  <a:lnTo>
                    <a:pt x="7306269" y="249641"/>
                  </a:lnTo>
                  <a:lnTo>
                    <a:pt x="7332145" y="249641"/>
                  </a:lnTo>
                  <a:cubicBezTo>
                    <a:pt x="7361422" y="249641"/>
                    <a:pt x="7382463" y="243538"/>
                    <a:pt x="7395269" y="231334"/>
                  </a:cubicBezTo>
                  <a:cubicBezTo>
                    <a:pt x="7409123" y="218087"/>
                    <a:pt x="7416049" y="201986"/>
                    <a:pt x="7416049" y="183031"/>
                  </a:cubicBezTo>
                  <a:cubicBezTo>
                    <a:pt x="7416049" y="164075"/>
                    <a:pt x="7409123" y="148104"/>
                    <a:pt x="7395269" y="135118"/>
                  </a:cubicBezTo>
                  <a:cubicBezTo>
                    <a:pt x="7382199" y="122914"/>
                    <a:pt x="7361157" y="116811"/>
                    <a:pt x="7332145" y="116811"/>
                  </a:cubicBezTo>
                  <a:close/>
                  <a:moveTo>
                    <a:pt x="7681930" y="11329"/>
                  </a:moveTo>
                  <a:lnTo>
                    <a:pt x="7985483" y="11329"/>
                  </a:lnTo>
                  <a:lnTo>
                    <a:pt x="7985483" y="126969"/>
                  </a:lnTo>
                  <a:lnTo>
                    <a:pt x="7820619" y="126969"/>
                  </a:lnTo>
                  <a:lnTo>
                    <a:pt x="7820619" y="217996"/>
                  </a:lnTo>
                  <a:lnTo>
                    <a:pt x="7976498" y="217996"/>
                  </a:lnTo>
                  <a:lnTo>
                    <a:pt x="7976498" y="333635"/>
                  </a:lnTo>
                  <a:lnTo>
                    <a:pt x="7820619" y="333635"/>
                  </a:lnTo>
                  <a:lnTo>
                    <a:pt x="7820619" y="428960"/>
                  </a:lnTo>
                  <a:lnTo>
                    <a:pt x="7985483" y="428960"/>
                  </a:lnTo>
                  <a:lnTo>
                    <a:pt x="7985483" y="544599"/>
                  </a:lnTo>
                  <a:lnTo>
                    <a:pt x="7681930" y="544599"/>
                  </a:lnTo>
                  <a:close/>
                  <a:moveTo>
                    <a:pt x="7167580" y="11329"/>
                  </a:moveTo>
                  <a:lnTo>
                    <a:pt x="7383232" y="11329"/>
                  </a:lnTo>
                  <a:cubicBezTo>
                    <a:pt x="7446261" y="11329"/>
                    <a:pt x="7492881" y="30212"/>
                    <a:pt x="7523093" y="67977"/>
                  </a:cubicBezTo>
                  <a:cubicBezTo>
                    <a:pt x="7547575" y="98450"/>
                    <a:pt x="7559817" y="134261"/>
                    <a:pt x="7559817" y="175413"/>
                  </a:cubicBezTo>
                  <a:cubicBezTo>
                    <a:pt x="7559817" y="222554"/>
                    <a:pt x="7545753" y="260189"/>
                    <a:pt x="7517624" y="288317"/>
                  </a:cubicBezTo>
                  <a:cubicBezTo>
                    <a:pt x="7499653" y="306288"/>
                    <a:pt x="7474910" y="318790"/>
                    <a:pt x="7443396" y="325822"/>
                  </a:cubicBezTo>
                  <a:lnTo>
                    <a:pt x="7610995" y="544599"/>
                  </a:lnTo>
                  <a:lnTo>
                    <a:pt x="7438708" y="544599"/>
                  </a:lnTo>
                  <a:lnTo>
                    <a:pt x="7306269" y="339886"/>
                  </a:lnTo>
                  <a:lnTo>
                    <a:pt x="7306269" y="544599"/>
                  </a:lnTo>
                  <a:lnTo>
                    <a:pt x="7167580" y="544599"/>
                  </a:lnTo>
                  <a:close/>
                  <a:moveTo>
                    <a:pt x="6577030" y="11329"/>
                  </a:moveTo>
                  <a:lnTo>
                    <a:pt x="6715719" y="11329"/>
                  </a:lnTo>
                  <a:lnTo>
                    <a:pt x="6715719" y="299775"/>
                  </a:lnTo>
                  <a:cubicBezTo>
                    <a:pt x="6715719" y="322930"/>
                    <a:pt x="6716110" y="340234"/>
                    <a:pt x="6716891" y="351686"/>
                  </a:cubicBezTo>
                  <a:cubicBezTo>
                    <a:pt x="6719496" y="387856"/>
                    <a:pt x="6736035" y="413095"/>
                    <a:pt x="6766507" y="427403"/>
                  </a:cubicBezTo>
                  <a:cubicBezTo>
                    <a:pt x="6779009" y="433389"/>
                    <a:pt x="6792813" y="436383"/>
                    <a:pt x="6807919" y="436383"/>
                  </a:cubicBezTo>
                  <a:cubicBezTo>
                    <a:pt x="6841777" y="436383"/>
                    <a:pt x="6867301" y="424542"/>
                    <a:pt x="6884491" y="400862"/>
                  </a:cubicBezTo>
                  <a:cubicBezTo>
                    <a:pt x="6897253" y="383428"/>
                    <a:pt x="6903633" y="349732"/>
                    <a:pt x="6903633" y="299775"/>
                  </a:cubicBezTo>
                  <a:lnTo>
                    <a:pt x="6903633" y="11329"/>
                  </a:lnTo>
                  <a:lnTo>
                    <a:pt x="7042323" y="11329"/>
                  </a:lnTo>
                  <a:lnTo>
                    <a:pt x="7042323" y="318790"/>
                  </a:lnTo>
                  <a:cubicBezTo>
                    <a:pt x="7042323" y="350825"/>
                    <a:pt x="7039718" y="378172"/>
                    <a:pt x="7034509" y="400831"/>
                  </a:cubicBezTo>
                  <a:cubicBezTo>
                    <a:pt x="7026435" y="435992"/>
                    <a:pt x="7007162" y="468027"/>
                    <a:pt x="6976689" y="496937"/>
                  </a:cubicBezTo>
                  <a:cubicBezTo>
                    <a:pt x="6933455" y="537828"/>
                    <a:pt x="6875635" y="558273"/>
                    <a:pt x="6803231" y="558273"/>
                  </a:cubicBezTo>
                  <a:cubicBezTo>
                    <a:pt x="6729523" y="558273"/>
                    <a:pt x="6671964" y="537437"/>
                    <a:pt x="6630553" y="495765"/>
                  </a:cubicBezTo>
                  <a:cubicBezTo>
                    <a:pt x="6608675" y="473887"/>
                    <a:pt x="6593699" y="446410"/>
                    <a:pt x="6585625" y="413333"/>
                  </a:cubicBezTo>
                  <a:cubicBezTo>
                    <a:pt x="6579895" y="389892"/>
                    <a:pt x="6577030" y="358378"/>
                    <a:pt x="6577030" y="318790"/>
                  </a:cubicBezTo>
                  <a:close/>
                  <a:moveTo>
                    <a:pt x="6145633" y="11329"/>
                  </a:moveTo>
                  <a:lnTo>
                    <a:pt x="6512085" y="11329"/>
                  </a:lnTo>
                  <a:lnTo>
                    <a:pt x="6512085" y="126969"/>
                  </a:lnTo>
                  <a:lnTo>
                    <a:pt x="6397227" y="126969"/>
                  </a:lnTo>
                  <a:lnTo>
                    <a:pt x="6397227" y="544599"/>
                  </a:lnTo>
                  <a:lnTo>
                    <a:pt x="6258538" y="544599"/>
                  </a:lnTo>
                  <a:lnTo>
                    <a:pt x="6258538" y="126969"/>
                  </a:lnTo>
                  <a:lnTo>
                    <a:pt x="6145633" y="126969"/>
                  </a:lnTo>
                  <a:close/>
                  <a:moveTo>
                    <a:pt x="5824555" y="11329"/>
                  </a:moveTo>
                  <a:lnTo>
                    <a:pt x="5963245" y="11329"/>
                  </a:lnTo>
                  <a:lnTo>
                    <a:pt x="5963245" y="428960"/>
                  </a:lnTo>
                  <a:lnTo>
                    <a:pt x="6129671" y="428960"/>
                  </a:lnTo>
                  <a:lnTo>
                    <a:pt x="6129671" y="544599"/>
                  </a:lnTo>
                  <a:lnTo>
                    <a:pt x="5824555" y="544599"/>
                  </a:lnTo>
                  <a:close/>
                  <a:moveTo>
                    <a:pt x="5234005" y="11329"/>
                  </a:moveTo>
                  <a:lnTo>
                    <a:pt x="5372695" y="11329"/>
                  </a:lnTo>
                  <a:lnTo>
                    <a:pt x="5372695" y="299775"/>
                  </a:lnTo>
                  <a:cubicBezTo>
                    <a:pt x="5372695" y="322930"/>
                    <a:pt x="5373086" y="340234"/>
                    <a:pt x="5373867" y="351686"/>
                  </a:cubicBezTo>
                  <a:cubicBezTo>
                    <a:pt x="5376472" y="387856"/>
                    <a:pt x="5393010" y="413095"/>
                    <a:pt x="5423483" y="427403"/>
                  </a:cubicBezTo>
                  <a:cubicBezTo>
                    <a:pt x="5435984" y="433389"/>
                    <a:pt x="5449788" y="436383"/>
                    <a:pt x="5464894" y="436383"/>
                  </a:cubicBezTo>
                  <a:cubicBezTo>
                    <a:pt x="5498752" y="436383"/>
                    <a:pt x="5524277" y="424542"/>
                    <a:pt x="5541466" y="400862"/>
                  </a:cubicBezTo>
                  <a:cubicBezTo>
                    <a:pt x="5554228" y="383428"/>
                    <a:pt x="5560609" y="349732"/>
                    <a:pt x="5560609" y="299775"/>
                  </a:cubicBezTo>
                  <a:lnTo>
                    <a:pt x="5560609" y="11329"/>
                  </a:lnTo>
                  <a:lnTo>
                    <a:pt x="5699298" y="11329"/>
                  </a:lnTo>
                  <a:lnTo>
                    <a:pt x="5699298" y="318790"/>
                  </a:lnTo>
                  <a:cubicBezTo>
                    <a:pt x="5699298" y="350825"/>
                    <a:pt x="5696694" y="378172"/>
                    <a:pt x="5691485" y="400831"/>
                  </a:cubicBezTo>
                  <a:cubicBezTo>
                    <a:pt x="5683411" y="435992"/>
                    <a:pt x="5664138" y="468027"/>
                    <a:pt x="5633665" y="496937"/>
                  </a:cubicBezTo>
                  <a:cubicBezTo>
                    <a:pt x="5590431" y="537828"/>
                    <a:pt x="5532611" y="558273"/>
                    <a:pt x="5460206" y="558273"/>
                  </a:cubicBezTo>
                  <a:cubicBezTo>
                    <a:pt x="5386499" y="558273"/>
                    <a:pt x="5328940" y="537437"/>
                    <a:pt x="5287528" y="495765"/>
                  </a:cubicBezTo>
                  <a:cubicBezTo>
                    <a:pt x="5265650" y="473887"/>
                    <a:pt x="5250674" y="446410"/>
                    <a:pt x="5242600" y="413333"/>
                  </a:cubicBezTo>
                  <a:cubicBezTo>
                    <a:pt x="5236870" y="389892"/>
                    <a:pt x="5234005" y="358378"/>
                    <a:pt x="5234005" y="318790"/>
                  </a:cubicBezTo>
                  <a:close/>
                  <a:moveTo>
                    <a:pt x="3931387" y="11329"/>
                  </a:moveTo>
                  <a:lnTo>
                    <a:pt x="4082578" y="11329"/>
                  </a:lnTo>
                  <a:lnTo>
                    <a:pt x="4283385" y="544599"/>
                  </a:lnTo>
                  <a:lnTo>
                    <a:pt x="4135319" y="544599"/>
                  </a:lnTo>
                  <a:lnTo>
                    <a:pt x="4100940" y="451619"/>
                  </a:lnTo>
                  <a:lnTo>
                    <a:pt x="3909510" y="451619"/>
                  </a:lnTo>
                  <a:lnTo>
                    <a:pt x="3872786" y="544599"/>
                  </a:lnTo>
                  <a:lnTo>
                    <a:pt x="3726284" y="544599"/>
                  </a:lnTo>
                  <a:close/>
                  <a:moveTo>
                    <a:pt x="3376631" y="11329"/>
                  </a:moveTo>
                  <a:lnTo>
                    <a:pt x="3680184" y="11329"/>
                  </a:lnTo>
                  <a:lnTo>
                    <a:pt x="3680184" y="126969"/>
                  </a:lnTo>
                  <a:lnTo>
                    <a:pt x="3515320" y="126969"/>
                  </a:lnTo>
                  <a:lnTo>
                    <a:pt x="3515320" y="217996"/>
                  </a:lnTo>
                  <a:lnTo>
                    <a:pt x="3671199" y="217996"/>
                  </a:lnTo>
                  <a:lnTo>
                    <a:pt x="3671199" y="333635"/>
                  </a:lnTo>
                  <a:lnTo>
                    <a:pt x="3515320" y="333635"/>
                  </a:lnTo>
                  <a:lnTo>
                    <a:pt x="3515320" y="428960"/>
                  </a:lnTo>
                  <a:lnTo>
                    <a:pt x="3680184" y="428960"/>
                  </a:lnTo>
                  <a:lnTo>
                    <a:pt x="3680184" y="544599"/>
                  </a:lnTo>
                  <a:lnTo>
                    <a:pt x="3376631" y="544599"/>
                  </a:lnTo>
                  <a:close/>
                  <a:moveTo>
                    <a:pt x="2935709" y="11329"/>
                  </a:moveTo>
                  <a:lnTo>
                    <a:pt x="3302161" y="11329"/>
                  </a:lnTo>
                  <a:lnTo>
                    <a:pt x="3302161" y="126969"/>
                  </a:lnTo>
                  <a:lnTo>
                    <a:pt x="3187303" y="126969"/>
                  </a:lnTo>
                  <a:lnTo>
                    <a:pt x="3187303" y="544599"/>
                  </a:lnTo>
                  <a:lnTo>
                    <a:pt x="3048613" y="544599"/>
                  </a:lnTo>
                  <a:lnTo>
                    <a:pt x="3048613" y="126969"/>
                  </a:lnTo>
                  <a:lnTo>
                    <a:pt x="2935709" y="126969"/>
                  </a:lnTo>
                  <a:close/>
                  <a:moveTo>
                    <a:pt x="2159737" y="11329"/>
                  </a:moveTo>
                  <a:lnTo>
                    <a:pt x="2310928" y="11329"/>
                  </a:lnTo>
                  <a:lnTo>
                    <a:pt x="2511734" y="544599"/>
                  </a:lnTo>
                  <a:lnTo>
                    <a:pt x="2363670" y="544599"/>
                  </a:lnTo>
                  <a:lnTo>
                    <a:pt x="2329290" y="451619"/>
                  </a:lnTo>
                  <a:lnTo>
                    <a:pt x="2137860" y="451619"/>
                  </a:lnTo>
                  <a:lnTo>
                    <a:pt x="2101136" y="544599"/>
                  </a:lnTo>
                  <a:lnTo>
                    <a:pt x="1954634" y="544599"/>
                  </a:lnTo>
                  <a:close/>
                  <a:moveTo>
                    <a:pt x="1357331" y="11329"/>
                  </a:moveTo>
                  <a:lnTo>
                    <a:pt x="1496020" y="11329"/>
                  </a:lnTo>
                  <a:lnTo>
                    <a:pt x="1751130" y="337542"/>
                  </a:lnTo>
                  <a:lnTo>
                    <a:pt x="1751130" y="11329"/>
                  </a:lnTo>
                  <a:lnTo>
                    <a:pt x="1889819" y="11329"/>
                  </a:lnTo>
                  <a:lnTo>
                    <a:pt x="1889819" y="544599"/>
                  </a:lnTo>
                  <a:lnTo>
                    <a:pt x="1751130" y="544599"/>
                  </a:lnTo>
                  <a:lnTo>
                    <a:pt x="1496020" y="217996"/>
                  </a:lnTo>
                  <a:lnTo>
                    <a:pt x="1496020" y="544599"/>
                  </a:lnTo>
                  <a:lnTo>
                    <a:pt x="1357331" y="544599"/>
                  </a:lnTo>
                  <a:close/>
                  <a:moveTo>
                    <a:pt x="1109681" y="11329"/>
                  </a:moveTo>
                  <a:lnTo>
                    <a:pt x="1248370" y="11329"/>
                  </a:lnTo>
                  <a:lnTo>
                    <a:pt x="1248370" y="544599"/>
                  </a:lnTo>
                  <a:lnTo>
                    <a:pt x="1109681" y="544599"/>
                  </a:lnTo>
                  <a:close/>
                  <a:moveTo>
                    <a:pt x="509606" y="11329"/>
                  </a:moveTo>
                  <a:lnTo>
                    <a:pt x="648295" y="11329"/>
                  </a:lnTo>
                  <a:lnTo>
                    <a:pt x="648295" y="217215"/>
                  </a:lnTo>
                  <a:lnTo>
                    <a:pt x="848320" y="217215"/>
                  </a:lnTo>
                  <a:lnTo>
                    <a:pt x="848320" y="11329"/>
                  </a:lnTo>
                  <a:lnTo>
                    <a:pt x="987010" y="11329"/>
                  </a:lnTo>
                  <a:lnTo>
                    <a:pt x="987010" y="544599"/>
                  </a:lnTo>
                  <a:lnTo>
                    <a:pt x="848320" y="544599"/>
                  </a:lnTo>
                  <a:lnTo>
                    <a:pt x="848320" y="322696"/>
                  </a:lnTo>
                  <a:lnTo>
                    <a:pt x="648295" y="322696"/>
                  </a:lnTo>
                  <a:lnTo>
                    <a:pt x="648295" y="544599"/>
                  </a:lnTo>
                  <a:lnTo>
                    <a:pt x="509606" y="544599"/>
                  </a:lnTo>
                  <a:close/>
                  <a:moveTo>
                    <a:pt x="5017163" y="0"/>
                  </a:moveTo>
                  <a:cubicBezTo>
                    <a:pt x="5054147" y="0"/>
                    <a:pt x="5095688" y="8985"/>
                    <a:pt x="5141788" y="26956"/>
                  </a:cubicBezTo>
                  <a:lnTo>
                    <a:pt x="5141788" y="192993"/>
                  </a:lnTo>
                  <a:cubicBezTo>
                    <a:pt x="5128745" y="176999"/>
                    <a:pt x="5115442" y="164938"/>
                    <a:pt x="5101878" y="156807"/>
                  </a:cubicBezTo>
                  <a:cubicBezTo>
                    <a:pt x="5077099" y="141863"/>
                    <a:pt x="5050494" y="134392"/>
                    <a:pt x="5022065" y="134392"/>
                  </a:cubicBezTo>
                  <a:cubicBezTo>
                    <a:pt x="4986070" y="134392"/>
                    <a:pt x="4954769" y="145229"/>
                    <a:pt x="4928162" y="166903"/>
                  </a:cubicBezTo>
                  <a:cubicBezTo>
                    <a:pt x="4894516" y="194323"/>
                    <a:pt x="4877692" y="231930"/>
                    <a:pt x="4877692" y="279722"/>
                  </a:cubicBezTo>
                  <a:cubicBezTo>
                    <a:pt x="4877692" y="327254"/>
                    <a:pt x="4894516" y="364730"/>
                    <a:pt x="4928162" y="392151"/>
                  </a:cubicBezTo>
                  <a:cubicBezTo>
                    <a:pt x="4954769" y="413825"/>
                    <a:pt x="4986070" y="424662"/>
                    <a:pt x="5022065" y="424662"/>
                  </a:cubicBezTo>
                  <a:cubicBezTo>
                    <a:pt x="5050494" y="424662"/>
                    <a:pt x="5077099" y="417191"/>
                    <a:pt x="5101878" y="402247"/>
                  </a:cubicBezTo>
                  <a:cubicBezTo>
                    <a:pt x="5115181" y="394381"/>
                    <a:pt x="5128484" y="382319"/>
                    <a:pt x="5141788" y="366061"/>
                  </a:cubicBezTo>
                  <a:lnTo>
                    <a:pt x="5141788" y="532098"/>
                  </a:lnTo>
                  <a:cubicBezTo>
                    <a:pt x="5096470" y="550069"/>
                    <a:pt x="5054538" y="559054"/>
                    <a:pt x="5015991" y="559054"/>
                  </a:cubicBezTo>
                  <a:cubicBezTo>
                    <a:pt x="4948795" y="559054"/>
                    <a:pt x="4888631" y="537567"/>
                    <a:pt x="4835499" y="494593"/>
                  </a:cubicBezTo>
                  <a:cubicBezTo>
                    <a:pt x="4767783" y="439638"/>
                    <a:pt x="4733925" y="368015"/>
                    <a:pt x="4733925" y="279722"/>
                  </a:cubicBezTo>
                  <a:cubicBezTo>
                    <a:pt x="4733925" y="191170"/>
                    <a:pt x="4767783" y="119416"/>
                    <a:pt x="4835499" y="64461"/>
                  </a:cubicBezTo>
                  <a:cubicBezTo>
                    <a:pt x="4888631" y="21487"/>
                    <a:pt x="4949186" y="0"/>
                    <a:pt x="5017163" y="0"/>
                  </a:cubicBezTo>
                  <a:close/>
                  <a:moveTo>
                    <a:pt x="283239" y="0"/>
                  </a:moveTo>
                  <a:cubicBezTo>
                    <a:pt x="320222" y="0"/>
                    <a:pt x="361764" y="8985"/>
                    <a:pt x="407863" y="26956"/>
                  </a:cubicBezTo>
                  <a:lnTo>
                    <a:pt x="407863" y="192993"/>
                  </a:lnTo>
                  <a:cubicBezTo>
                    <a:pt x="394821" y="176999"/>
                    <a:pt x="381517" y="164938"/>
                    <a:pt x="367953" y="156807"/>
                  </a:cubicBezTo>
                  <a:cubicBezTo>
                    <a:pt x="343174" y="141863"/>
                    <a:pt x="316570" y="134392"/>
                    <a:pt x="288140" y="134392"/>
                  </a:cubicBezTo>
                  <a:cubicBezTo>
                    <a:pt x="252145" y="134392"/>
                    <a:pt x="220845" y="145229"/>
                    <a:pt x="194238" y="166903"/>
                  </a:cubicBezTo>
                  <a:cubicBezTo>
                    <a:pt x="160591" y="194323"/>
                    <a:pt x="143768" y="231930"/>
                    <a:pt x="143768" y="279722"/>
                  </a:cubicBezTo>
                  <a:cubicBezTo>
                    <a:pt x="143768" y="327254"/>
                    <a:pt x="160591" y="364730"/>
                    <a:pt x="194238" y="392151"/>
                  </a:cubicBezTo>
                  <a:cubicBezTo>
                    <a:pt x="220845" y="413825"/>
                    <a:pt x="252145" y="424662"/>
                    <a:pt x="288140" y="424662"/>
                  </a:cubicBezTo>
                  <a:cubicBezTo>
                    <a:pt x="316570" y="424662"/>
                    <a:pt x="343174" y="417191"/>
                    <a:pt x="367953" y="402247"/>
                  </a:cubicBezTo>
                  <a:cubicBezTo>
                    <a:pt x="381257" y="394381"/>
                    <a:pt x="394560" y="382319"/>
                    <a:pt x="407863" y="366061"/>
                  </a:cubicBezTo>
                  <a:lnTo>
                    <a:pt x="407863" y="532098"/>
                  </a:lnTo>
                  <a:cubicBezTo>
                    <a:pt x="362545" y="550069"/>
                    <a:pt x="320613" y="559054"/>
                    <a:pt x="282066" y="559054"/>
                  </a:cubicBezTo>
                  <a:cubicBezTo>
                    <a:pt x="214870" y="559054"/>
                    <a:pt x="154706" y="537567"/>
                    <a:pt x="101575" y="494593"/>
                  </a:cubicBezTo>
                  <a:cubicBezTo>
                    <a:pt x="33858" y="439638"/>
                    <a:pt x="0" y="368015"/>
                    <a:pt x="0" y="279722"/>
                  </a:cubicBezTo>
                  <a:cubicBezTo>
                    <a:pt x="0" y="191170"/>
                    <a:pt x="33858" y="119416"/>
                    <a:pt x="101575" y="64461"/>
                  </a:cubicBezTo>
                  <a:cubicBezTo>
                    <a:pt x="154706" y="21487"/>
                    <a:pt x="215261" y="0"/>
                    <a:pt x="283239" y="0"/>
                  </a:cubicBezTo>
                  <a:close/>
                </a:path>
              </a:pathLst>
            </a:custGeom>
          </p:spPr>
        </p:pic>
        <p:pic>
          <p:nvPicPr>
            <p:cNvPr id="11" name="图片 10"/>
            <p:cNvPicPr>
              <a:picLocks noChangeAspect="1"/>
            </p:cNvPicPr>
            <p:nvPr/>
          </p:nvPicPr>
          <p:blipFill>
            <a:blip r:embed="rId3"/>
            <a:srcRect l="33264" t="52746" r="51499" b="38525"/>
            <a:stretch>
              <a:fillRect/>
            </a:stretch>
          </p:blipFill>
          <p:spPr>
            <a:xfrm>
              <a:off x="4898633" y="6046600"/>
              <a:ext cx="2813330" cy="501422"/>
            </a:xfrm>
            <a:custGeom>
              <a:avLst/>
              <a:gdLst>
                <a:gd name="connsiteX0" fmla="*/ 70154 w 1306285"/>
                <a:gd name="connsiteY0" fmla="*/ 0 h 420914"/>
                <a:gd name="connsiteX1" fmla="*/ 1236131 w 1306285"/>
                <a:gd name="connsiteY1" fmla="*/ 0 h 420914"/>
                <a:gd name="connsiteX2" fmla="*/ 1306285 w 1306285"/>
                <a:gd name="connsiteY2" fmla="*/ 70154 h 420914"/>
                <a:gd name="connsiteX3" fmla="*/ 1306285 w 1306285"/>
                <a:gd name="connsiteY3" fmla="*/ 350760 h 420914"/>
                <a:gd name="connsiteX4" fmla="*/ 1236131 w 1306285"/>
                <a:gd name="connsiteY4" fmla="*/ 420914 h 420914"/>
                <a:gd name="connsiteX5" fmla="*/ 70154 w 1306285"/>
                <a:gd name="connsiteY5" fmla="*/ 420914 h 420914"/>
                <a:gd name="connsiteX6" fmla="*/ 0 w 1306285"/>
                <a:gd name="connsiteY6" fmla="*/ 350760 h 420914"/>
                <a:gd name="connsiteX7" fmla="*/ 0 w 1306285"/>
                <a:gd name="connsiteY7" fmla="*/ 70154 h 420914"/>
                <a:gd name="connsiteX8" fmla="*/ 70154 w 1306285"/>
                <a:gd name="connsiteY8" fmla="*/ 0 h 42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6285" h="420914">
                  <a:moveTo>
                    <a:pt x="70154" y="0"/>
                  </a:moveTo>
                  <a:lnTo>
                    <a:pt x="1236131" y="0"/>
                  </a:lnTo>
                  <a:cubicBezTo>
                    <a:pt x="1274876" y="0"/>
                    <a:pt x="1306285" y="31409"/>
                    <a:pt x="1306285" y="70154"/>
                  </a:cubicBezTo>
                  <a:lnTo>
                    <a:pt x="1306285" y="350760"/>
                  </a:lnTo>
                  <a:cubicBezTo>
                    <a:pt x="1306285" y="389505"/>
                    <a:pt x="1274876" y="420914"/>
                    <a:pt x="1236131" y="420914"/>
                  </a:cubicBezTo>
                  <a:lnTo>
                    <a:pt x="70154" y="420914"/>
                  </a:lnTo>
                  <a:cubicBezTo>
                    <a:pt x="31409" y="420914"/>
                    <a:pt x="0" y="389505"/>
                    <a:pt x="0" y="350760"/>
                  </a:cubicBezTo>
                  <a:lnTo>
                    <a:pt x="0" y="70154"/>
                  </a:lnTo>
                  <a:cubicBezTo>
                    <a:pt x="0" y="31409"/>
                    <a:pt x="31409" y="0"/>
                    <a:pt x="70154" y="0"/>
                  </a:cubicBezTo>
                  <a:close/>
                </a:path>
              </a:pathLst>
            </a:custGeom>
          </p:spPr>
        </p:pic>
        <p:sp>
          <p:nvSpPr>
            <p:cNvPr id="12" name="文本框 11"/>
            <p:cNvSpPr txBox="1"/>
            <p:nvPr/>
          </p:nvSpPr>
          <p:spPr>
            <a:xfrm>
              <a:off x="4991994" y="6071360"/>
              <a:ext cx="2692459" cy="432764"/>
            </a:xfrm>
            <a:prstGeom prst="rect">
              <a:avLst/>
            </a:prstGeom>
            <a:noFill/>
          </p:spPr>
          <p:txBody>
            <a:bodyPr wrap="square" rtlCol="0">
              <a:noAutofit/>
            </a:bodyPr>
            <a:lstStyle/>
            <a:p>
              <a:pPr marL="0" indent="0" algn="l" defTabSz="0" rtl="0" eaLnBrk="1" latinLnBrk="0" hangingPunct="1">
                <a:spcBef>
                  <a:spcPct val="0"/>
                </a:spcBef>
                <a:spcAft>
                  <a:spcPct val="0"/>
                </a:spcAft>
                <a:buNone/>
              </a:pPr>
              <a:r>
                <a:rPr lang="en-US" altLang="zh-CN" sz="2400" b="1" dirty="0">
                  <a:solidFill>
                    <a:schemeClr val="bg1"/>
                  </a:solidFill>
                  <a:latin typeface="新宋体" panose="02010609030101010101" pitchFamily="49" charset="-122"/>
                  <a:ea typeface="新宋体" panose="02010609030101010101" pitchFamily="49" charset="-122"/>
                </a:rPr>
                <a:t>lecturer:蒋子韬</a:t>
              </a:r>
              <a:endParaRPr lang="en-US" altLang="zh-CN" sz="2400" b="1" dirty="0">
                <a:solidFill>
                  <a:schemeClr val="bg1"/>
                </a:solidFill>
                <a:latin typeface="新宋体" panose="02010609030101010101" pitchFamily="49" charset="-122"/>
                <a:ea typeface="新宋体" panose="0201060903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草地上的风景&#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矩形 10"/>
          <p:cNvSpPr/>
          <p:nvPr/>
        </p:nvSpPr>
        <p:spPr>
          <a:xfrm>
            <a:off x="-77813" y="-781808"/>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208104" y="3429000"/>
            <a:ext cx="0" cy="21590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996524" y="2794606"/>
            <a:ext cx="0" cy="21590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950173" y="2170200"/>
            <a:ext cx="0" cy="21590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615753" y="1630377"/>
            <a:ext cx="0" cy="21590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396255" y="1096655"/>
            <a:ext cx="0" cy="21590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720969" y="5805171"/>
            <a:ext cx="10750062" cy="895786"/>
          </a:xfrm>
          <a:prstGeom prst="rect">
            <a:avLst/>
          </a:prstGeom>
        </p:spPr>
        <p:txBody>
          <a:bodyPr wrap="square">
            <a:noAutofit/>
          </a:bodyPr>
          <a:lstStyle/>
          <a:p>
            <a:pPr algn="ctr">
              <a:lnSpc>
                <a:spcPct val="150000"/>
              </a:lnSpc>
            </a:pPr>
            <a:r>
              <a:rPr lang="en-US" sz="1600" b="0">
                <a:solidFill>
                  <a:srgbClr val="C5E0B4"/>
                </a:solidFill>
                <a:latin typeface="-apple-system" charset="0"/>
              </a:rPr>
              <a:t>Life is like tea! Tea has two postures: sinking and floating</a:t>
            </a:r>
            <a:r>
              <a:rPr lang="en-US" altLang="zh-CN" sz="1600" b="0">
                <a:solidFill>
                  <a:srgbClr val="C5E0B4"/>
                </a:solidFill>
                <a:latin typeface="-apple-system" charset="0"/>
              </a:rPr>
              <a:t>. T</a:t>
            </a:r>
            <a:r>
              <a:rPr lang="en-US" sz="1600" b="0">
                <a:solidFill>
                  <a:srgbClr val="C5E0B4"/>
                </a:solidFill>
                <a:latin typeface="-apple-system" charset="0"/>
              </a:rPr>
              <a:t>ea drinkers have two gestures: pick up and put down; </a:t>
            </a:r>
            <a:r>
              <a:rPr lang="en-US" altLang="zh-CN" sz="1600" b="0">
                <a:solidFill>
                  <a:srgbClr val="C5E0B4"/>
                </a:solidFill>
                <a:latin typeface="-apple-system" charset="0"/>
              </a:rPr>
              <a:t>Being</a:t>
            </a:r>
            <a:r>
              <a:rPr lang="en-US" sz="1600" b="0">
                <a:solidFill>
                  <a:srgbClr val="C5E0B4"/>
                </a:solidFill>
                <a:latin typeface="-apple-system" charset="0"/>
              </a:rPr>
              <a:t> calm when sinking and unattached when floating.</a:t>
            </a:r>
            <a:endParaRPr lang="en-US" altLang="en-US" sz="1600" b="0" dirty="0">
              <a:solidFill>
                <a:srgbClr val="C5E0B4"/>
              </a:solidFill>
              <a:latin typeface="-apple-system" charset="0"/>
              <a:ea typeface="杨任东竹石体-Extralight" panose="02000000000000000000" pitchFamily="2" charset="-122"/>
              <a:sym typeface="字魂95号-手刻宋" panose="00000500000000000000" pitchFamily="2" charset="-122"/>
            </a:endParaRPr>
          </a:p>
        </p:txBody>
      </p:sp>
      <p:sp>
        <p:nvSpPr>
          <p:cNvPr id="2" name="文本框 1"/>
          <p:cNvSpPr txBox="1"/>
          <p:nvPr userDrawn="1"/>
        </p:nvSpPr>
        <p:spPr>
          <a:xfrm>
            <a:off x="3360992" y="3391091"/>
            <a:ext cx="1249680" cy="460375"/>
          </a:xfrm>
          <a:prstGeom prst="rect">
            <a:avLst/>
          </a:prstGeom>
        </p:spPr>
        <p:txBody>
          <a:bodyPr wrap="none" rtlCol="0">
            <a:spAutoFit/>
          </a:bodyPr>
          <a:p>
            <a:r>
              <a:rPr lang="en-US" altLang="zh-CN" sz="2400" b="1">
                <a:solidFill>
                  <a:srgbClr val="FFC000"/>
                </a:solidFill>
              </a:rPr>
              <a:t>Chapter1</a:t>
            </a:r>
            <a:endParaRPr lang="zh-CN" altLang="en-US" sz="2400" b="1">
              <a:solidFill>
                <a:srgbClr val="FFC000"/>
              </a:solidFill>
            </a:endParaRPr>
          </a:p>
        </p:txBody>
      </p:sp>
      <p:sp>
        <p:nvSpPr>
          <p:cNvPr id="3" name="文本框 2"/>
          <p:cNvSpPr txBox="1"/>
          <p:nvPr userDrawn="1"/>
        </p:nvSpPr>
        <p:spPr>
          <a:xfrm>
            <a:off x="3586258" y="4081558"/>
            <a:ext cx="911860" cy="460375"/>
          </a:xfrm>
          <a:prstGeom prst="rect">
            <a:avLst/>
          </a:prstGeom>
        </p:spPr>
        <p:txBody>
          <a:bodyPr wrap="none" rtlCol="0">
            <a:spAutoFit/>
          </a:bodyPr>
          <a:p>
            <a:r>
              <a:rPr lang="en-US" altLang="zh-CN" sz="2400">
                <a:solidFill>
                  <a:srgbClr val="FFFFFF"/>
                </a:solidFill>
              </a:rPr>
              <a:t>Origin</a:t>
            </a:r>
            <a:endParaRPr lang="zh-CN" altLang="en-US" sz="2400"/>
          </a:p>
        </p:txBody>
      </p:sp>
      <p:sp>
        <p:nvSpPr>
          <p:cNvPr id="4" name="文本框 3"/>
          <p:cNvSpPr txBox="1"/>
          <p:nvPr userDrawn="1"/>
        </p:nvSpPr>
        <p:spPr>
          <a:xfrm>
            <a:off x="342867" y="771082"/>
            <a:ext cx="3238500" cy="922020"/>
          </a:xfrm>
          <a:prstGeom prst="rect">
            <a:avLst/>
          </a:prstGeom>
        </p:spPr>
        <p:txBody>
          <a:bodyPr wrap="none" rtlCol="0">
            <a:spAutoFit/>
          </a:bodyPr>
          <a:p>
            <a:r>
              <a:rPr lang="en-US" altLang="zh-CN" sz="5400" b="1" i="1">
                <a:solidFill>
                  <a:srgbClr val="DEEBF7"/>
                </a:solidFill>
              </a:rPr>
              <a:t>CONTENTS</a:t>
            </a:r>
            <a:endParaRPr lang="zh-CN" altLang="en-US" sz="5400" b="1" i="1">
              <a:solidFill>
                <a:srgbClr val="DEEBF7"/>
              </a:solidFill>
            </a:endParaRPr>
          </a:p>
        </p:txBody>
      </p:sp>
      <p:sp>
        <p:nvSpPr>
          <p:cNvPr id="5" name="文本框 4"/>
          <p:cNvSpPr txBox="1"/>
          <p:nvPr userDrawn="1"/>
        </p:nvSpPr>
        <p:spPr>
          <a:xfrm>
            <a:off x="5295097" y="2740592"/>
            <a:ext cx="1249680" cy="460375"/>
          </a:xfrm>
          <a:prstGeom prst="rect">
            <a:avLst/>
          </a:prstGeom>
        </p:spPr>
        <p:txBody>
          <a:bodyPr wrap="none" rtlCol="0">
            <a:spAutoFit/>
          </a:bodyPr>
          <a:p>
            <a:r>
              <a:rPr lang="en-US" altLang="zh-CN" sz="2400" b="1">
                <a:solidFill>
                  <a:srgbClr val="FFC000"/>
                </a:solidFill>
              </a:rPr>
              <a:t>Chapter2</a:t>
            </a:r>
            <a:endParaRPr lang="zh-CN" altLang="en-US" sz="2400" b="1">
              <a:solidFill>
                <a:srgbClr val="FFC000"/>
              </a:solidFill>
            </a:endParaRPr>
          </a:p>
        </p:txBody>
      </p:sp>
      <p:sp>
        <p:nvSpPr>
          <p:cNvPr id="6" name="文本框 5"/>
          <p:cNvSpPr txBox="1"/>
          <p:nvPr userDrawn="1"/>
        </p:nvSpPr>
        <p:spPr>
          <a:xfrm>
            <a:off x="7075544" y="2086578"/>
            <a:ext cx="1249680" cy="460375"/>
          </a:xfrm>
          <a:prstGeom prst="rect">
            <a:avLst/>
          </a:prstGeom>
        </p:spPr>
        <p:txBody>
          <a:bodyPr wrap="none" rtlCol="0">
            <a:spAutoFit/>
          </a:bodyPr>
          <a:p>
            <a:r>
              <a:rPr lang="en-US" altLang="zh-CN" sz="2400" b="1">
                <a:solidFill>
                  <a:srgbClr val="FFC000"/>
                </a:solidFill>
              </a:rPr>
              <a:t>Chapter3</a:t>
            </a:r>
            <a:endParaRPr lang="zh-CN" altLang="en-US" sz="2400" b="1">
              <a:solidFill>
                <a:srgbClr val="FFC000"/>
              </a:solidFill>
            </a:endParaRPr>
          </a:p>
        </p:txBody>
      </p:sp>
      <p:sp>
        <p:nvSpPr>
          <p:cNvPr id="7" name="文本框 6"/>
          <p:cNvSpPr txBox="1"/>
          <p:nvPr userDrawn="1"/>
        </p:nvSpPr>
        <p:spPr>
          <a:xfrm>
            <a:off x="8814257" y="1557202"/>
            <a:ext cx="1249680" cy="460375"/>
          </a:xfrm>
          <a:prstGeom prst="rect">
            <a:avLst/>
          </a:prstGeom>
        </p:spPr>
        <p:txBody>
          <a:bodyPr wrap="none" rtlCol="0">
            <a:spAutoFit/>
          </a:bodyPr>
          <a:p>
            <a:r>
              <a:rPr lang="en-US" altLang="zh-CN" sz="2400" b="1">
                <a:solidFill>
                  <a:srgbClr val="FFC000"/>
                </a:solidFill>
              </a:rPr>
              <a:t>Chapter4</a:t>
            </a:r>
            <a:endParaRPr lang="zh-CN" altLang="en-US" sz="2400" b="1">
              <a:solidFill>
                <a:srgbClr val="FFC000"/>
              </a:solidFill>
            </a:endParaRPr>
          </a:p>
        </p:txBody>
      </p:sp>
      <p:sp>
        <p:nvSpPr>
          <p:cNvPr id="8" name="文本框 7"/>
          <p:cNvSpPr txBox="1"/>
          <p:nvPr userDrawn="1"/>
        </p:nvSpPr>
        <p:spPr>
          <a:xfrm>
            <a:off x="4996524" y="3391055"/>
            <a:ext cx="1821180" cy="460375"/>
          </a:xfrm>
          <a:prstGeom prst="rect">
            <a:avLst/>
          </a:prstGeom>
        </p:spPr>
        <p:txBody>
          <a:bodyPr wrap="none" rtlCol="0">
            <a:spAutoFit/>
          </a:bodyPr>
          <a:p>
            <a:r>
              <a:rPr lang="en-US" altLang="zh-CN" sz="2400">
                <a:solidFill>
                  <a:srgbClr val="FFFFFF"/>
                </a:solidFill>
              </a:rPr>
              <a:t>Classification</a:t>
            </a:r>
            <a:endParaRPr lang="zh-CN" altLang="en-US" sz="2400"/>
          </a:p>
        </p:txBody>
      </p:sp>
      <p:sp>
        <p:nvSpPr>
          <p:cNvPr id="12" name="文本框 11"/>
          <p:cNvSpPr txBox="1"/>
          <p:nvPr userDrawn="1"/>
        </p:nvSpPr>
        <p:spPr>
          <a:xfrm>
            <a:off x="7510140" y="2740592"/>
            <a:ext cx="572135" cy="460375"/>
          </a:xfrm>
          <a:prstGeom prst="rect">
            <a:avLst/>
          </a:prstGeom>
        </p:spPr>
        <p:txBody>
          <a:bodyPr wrap="none" rtlCol="0">
            <a:spAutoFit/>
          </a:bodyPr>
          <a:p>
            <a:pPr algn="l"/>
            <a:r>
              <a:rPr lang="en-US" altLang="zh-CN" sz="2400">
                <a:solidFill>
                  <a:srgbClr val="FFFFFF"/>
                </a:solidFill>
                <a:sym typeface="+mn-ea"/>
              </a:rPr>
              <a:t>Art</a:t>
            </a:r>
            <a:endParaRPr lang="en-US" altLang="zh-CN" sz="2400">
              <a:solidFill>
                <a:srgbClr val="FFFFFF"/>
              </a:solidFill>
              <a:sym typeface="+mn-ea"/>
            </a:endParaRPr>
          </a:p>
        </p:txBody>
      </p:sp>
      <p:sp>
        <p:nvSpPr>
          <p:cNvPr id="15" name="文本框 14"/>
          <p:cNvSpPr txBox="1"/>
          <p:nvPr userDrawn="1"/>
        </p:nvSpPr>
        <p:spPr>
          <a:xfrm>
            <a:off x="8861625" y="2170158"/>
            <a:ext cx="1226820" cy="460375"/>
          </a:xfrm>
          <a:prstGeom prst="rect">
            <a:avLst/>
          </a:prstGeom>
        </p:spPr>
        <p:txBody>
          <a:bodyPr wrap="none" rtlCol="0">
            <a:spAutoFit/>
          </a:bodyPr>
          <a:p>
            <a:pPr algn="l"/>
            <a:r>
              <a:rPr lang="en-US" altLang="zh-CN" sz="2400">
                <a:solidFill>
                  <a:srgbClr val="FFFFFF"/>
                </a:solidFill>
                <a:sym typeface="+mn-ea"/>
              </a:rPr>
              <a:t>Etiquette</a:t>
            </a:r>
            <a:endParaRPr lang="en-US" altLang="zh-CN" sz="2400">
              <a:solidFill>
                <a:srgbClr val="FFFFFF"/>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flipH="1">
            <a:off x="0" y="9109"/>
            <a:ext cx="12192000" cy="6857999"/>
          </a:xfrm>
          <a:prstGeom prst="rect">
            <a:avLst/>
          </a:prstGeom>
        </p:spPr>
      </p:pic>
      <p:sp>
        <p:nvSpPr>
          <p:cNvPr id="19" name="任意多边形: 形状 18"/>
          <p:cNvSpPr/>
          <p:nvPr/>
        </p:nvSpPr>
        <p:spPr>
          <a:xfrm>
            <a:off x="0" y="0"/>
            <a:ext cx="12243959" cy="6867072"/>
          </a:xfrm>
          <a:custGeom>
            <a:avLst/>
            <a:gdLst/>
            <a:ahLst/>
            <a:cxnLst/>
            <a:rect l="l" t="t" r="r" b="b"/>
            <a:pathLst>
              <a:path w="12243959" h="6867072">
                <a:moveTo>
                  <a:pt x="7896990" y="3141262"/>
                </a:moveTo>
                <a:lnTo>
                  <a:pt x="7888124" y="3159414"/>
                </a:lnTo>
                <a:lnTo>
                  <a:pt x="7777416" y="3163146"/>
                </a:lnTo>
                <a:lnTo>
                  <a:pt x="7769034" y="3147338"/>
                </a:lnTo>
                <a:close/>
                <a:moveTo>
                  <a:pt x="7713123" y="3047527"/>
                </a:moveTo>
                <a:lnTo>
                  <a:pt x="7923445" y="3047527"/>
                </a:lnTo>
                <a:lnTo>
                  <a:pt x="7715402" y="3056250"/>
                </a:lnTo>
                <a:close/>
                <a:moveTo>
                  <a:pt x="6910656" y="2994079"/>
                </a:moveTo>
                <a:lnTo>
                  <a:pt x="6912018" y="3026127"/>
                </a:lnTo>
                <a:lnTo>
                  <a:pt x="6733901" y="3029113"/>
                </a:lnTo>
                <a:lnTo>
                  <a:pt x="6746382" y="3001243"/>
                </a:lnTo>
                <a:close/>
                <a:moveTo>
                  <a:pt x="8713347" y="2932062"/>
                </a:moveTo>
                <a:lnTo>
                  <a:pt x="8595180" y="2946891"/>
                </a:lnTo>
                <a:lnTo>
                  <a:pt x="8592023" y="2940775"/>
                </a:lnTo>
                <a:close/>
                <a:moveTo>
                  <a:pt x="8891837" y="2919243"/>
                </a:moveTo>
                <a:lnTo>
                  <a:pt x="8889532" y="3013305"/>
                </a:lnTo>
                <a:lnTo>
                  <a:pt x="8739179" y="3022880"/>
                </a:lnTo>
                <a:lnTo>
                  <a:pt x="8848578" y="3009481"/>
                </a:lnTo>
                <a:lnTo>
                  <a:pt x="8838395" y="2923081"/>
                </a:lnTo>
                <a:close/>
                <a:moveTo>
                  <a:pt x="7194872" y="2869908"/>
                </a:moveTo>
                <a:lnTo>
                  <a:pt x="7192894" y="2888151"/>
                </a:lnTo>
                <a:lnTo>
                  <a:pt x="7001522" y="2895905"/>
                </a:lnTo>
                <a:lnTo>
                  <a:pt x="7000318" y="2873077"/>
                </a:lnTo>
                <a:close/>
                <a:moveTo>
                  <a:pt x="2073704" y="2868495"/>
                </a:moveTo>
                <a:cubicBezTo>
                  <a:pt x="2220008" y="2868495"/>
                  <a:pt x="2293160" y="2961459"/>
                  <a:pt x="2293160" y="3147387"/>
                </a:cubicBezTo>
                <a:lnTo>
                  <a:pt x="2293160" y="4153227"/>
                </a:lnTo>
                <a:cubicBezTo>
                  <a:pt x="2293160" y="4339155"/>
                  <a:pt x="2220008" y="4432119"/>
                  <a:pt x="2073704" y="4432119"/>
                </a:cubicBezTo>
                <a:cubicBezTo>
                  <a:pt x="1927400" y="4432119"/>
                  <a:pt x="1854248" y="4339155"/>
                  <a:pt x="1854248" y="4153227"/>
                </a:cubicBezTo>
                <a:lnTo>
                  <a:pt x="1854248" y="3147387"/>
                </a:lnTo>
                <a:cubicBezTo>
                  <a:pt x="1854248" y="2961459"/>
                  <a:pt x="1927400" y="2868495"/>
                  <a:pt x="2073704" y="2868495"/>
                </a:cubicBezTo>
                <a:close/>
                <a:moveTo>
                  <a:pt x="9873977" y="2791483"/>
                </a:moveTo>
                <a:lnTo>
                  <a:pt x="9320476" y="2796486"/>
                </a:lnTo>
                <a:lnTo>
                  <a:pt x="9320476" y="2890469"/>
                </a:lnTo>
                <a:lnTo>
                  <a:pt x="9478359" y="2889645"/>
                </a:lnTo>
                <a:lnTo>
                  <a:pt x="9449572" y="3258217"/>
                </a:lnTo>
                <a:lnTo>
                  <a:pt x="9542023" y="3264608"/>
                </a:lnTo>
                <a:lnTo>
                  <a:pt x="9571688" y="2888741"/>
                </a:lnTo>
                <a:lnTo>
                  <a:pt x="9826801" y="2886357"/>
                </a:lnTo>
                <a:lnTo>
                  <a:pt x="9838510" y="3021255"/>
                </a:lnTo>
                <a:lnTo>
                  <a:pt x="9652679" y="3094309"/>
                </a:lnTo>
                <a:lnTo>
                  <a:pt x="9684163" y="3178260"/>
                </a:lnTo>
                <a:lnTo>
                  <a:pt x="9908291" y="3094519"/>
                </a:lnTo>
                <a:lnTo>
                  <a:pt x="9935859" y="3051181"/>
                </a:lnTo>
                <a:lnTo>
                  <a:pt x="9918231" y="2831939"/>
                </a:lnTo>
                <a:close/>
                <a:moveTo>
                  <a:pt x="7077065" y="2704638"/>
                </a:moveTo>
                <a:lnTo>
                  <a:pt x="7122682" y="2706157"/>
                </a:lnTo>
                <a:lnTo>
                  <a:pt x="7193235" y="2776252"/>
                </a:lnTo>
                <a:lnTo>
                  <a:pt x="7029312" y="2778631"/>
                </a:lnTo>
                <a:close/>
                <a:moveTo>
                  <a:pt x="8835101" y="2696413"/>
                </a:moveTo>
                <a:lnTo>
                  <a:pt x="8805345" y="2739070"/>
                </a:lnTo>
                <a:lnTo>
                  <a:pt x="8664711" y="2741362"/>
                </a:lnTo>
                <a:lnTo>
                  <a:pt x="8646205" y="2703909"/>
                </a:lnTo>
                <a:close/>
                <a:moveTo>
                  <a:pt x="9749805" y="2562890"/>
                </a:moveTo>
                <a:lnTo>
                  <a:pt x="9733434" y="2614191"/>
                </a:lnTo>
                <a:lnTo>
                  <a:pt x="9521946" y="2620438"/>
                </a:lnTo>
                <a:lnTo>
                  <a:pt x="9515214" y="2576865"/>
                </a:lnTo>
                <a:lnTo>
                  <a:pt x="9423261" y="2590564"/>
                </a:lnTo>
                <a:lnTo>
                  <a:pt x="9428198" y="2624144"/>
                </a:lnTo>
                <a:lnTo>
                  <a:pt x="9286765" y="2628231"/>
                </a:lnTo>
                <a:lnTo>
                  <a:pt x="9290406" y="2721074"/>
                </a:lnTo>
                <a:lnTo>
                  <a:pt x="9440797" y="2716975"/>
                </a:lnTo>
                <a:lnTo>
                  <a:pt x="9450817" y="2782748"/>
                </a:lnTo>
                <a:lnTo>
                  <a:pt x="9542809" y="2769991"/>
                </a:lnTo>
                <a:lnTo>
                  <a:pt x="9534584" y="2714212"/>
                </a:lnTo>
                <a:lnTo>
                  <a:pt x="9706952" y="2708750"/>
                </a:lnTo>
                <a:lnTo>
                  <a:pt x="9689677" y="2762605"/>
                </a:lnTo>
                <a:lnTo>
                  <a:pt x="9778395" y="2789335"/>
                </a:lnTo>
                <a:lnTo>
                  <a:pt x="9804629" y="2706065"/>
                </a:lnTo>
                <a:lnTo>
                  <a:pt x="9966283" y="2700238"/>
                </a:lnTo>
                <a:lnTo>
                  <a:pt x="9964345" y="2606464"/>
                </a:lnTo>
                <a:lnTo>
                  <a:pt x="9829788" y="2610576"/>
                </a:lnTo>
                <a:lnTo>
                  <a:pt x="9838013" y="2588652"/>
                </a:lnTo>
                <a:close/>
                <a:moveTo>
                  <a:pt x="7766257" y="2562079"/>
                </a:moveTo>
                <a:lnTo>
                  <a:pt x="7766257" y="2590014"/>
                </a:lnTo>
                <a:lnTo>
                  <a:pt x="7518006" y="2585915"/>
                </a:lnTo>
                <a:lnTo>
                  <a:pt x="7517102" y="2678981"/>
                </a:lnTo>
                <a:lnTo>
                  <a:pt x="7766257" y="2683919"/>
                </a:lnTo>
                <a:lnTo>
                  <a:pt x="7766257" y="2686538"/>
                </a:lnTo>
                <a:lnTo>
                  <a:pt x="7618236" y="2689839"/>
                </a:lnTo>
                <a:lnTo>
                  <a:pt x="7620902" y="2779521"/>
                </a:lnTo>
                <a:lnTo>
                  <a:pt x="7551167" y="2780010"/>
                </a:lnTo>
                <a:lnTo>
                  <a:pt x="7508878" y="2824239"/>
                </a:lnTo>
                <a:lnTo>
                  <a:pt x="7513265" y="2960367"/>
                </a:lnTo>
                <a:lnTo>
                  <a:pt x="7606227" y="2956713"/>
                </a:lnTo>
                <a:lnTo>
                  <a:pt x="7603764" y="2872357"/>
                </a:lnTo>
                <a:lnTo>
                  <a:pt x="7633861" y="2872253"/>
                </a:lnTo>
                <a:lnTo>
                  <a:pt x="7633861" y="2960367"/>
                </a:lnTo>
                <a:lnTo>
                  <a:pt x="7652641" y="2960212"/>
                </a:lnTo>
                <a:lnTo>
                  <a:pt x="7614137" y="3001465"/>
                </a:lnTo>
                <a:lnTo>
                  <a:pt x="7626029" y="3114243"/>
                </a:lnTo>
                <a:lnTo>
                  <a:pt x="7672012" y="3151949"/>
                </a:lnTo>
                <a:lnTo>
                  <a:pt x="7674828" y="3151949"/>
                </a:lnTo>
                <a:lnTo>
                  <a:pt x="7683197" y="3167848"/>
                </a:lnTo>
                <a:lnTo>
                  <a:pt x="7506415" y="3175143"/>
                </a:lnTo>
                <a:lnTo>
                  <a:pt x="7510056" y="3267070"/>
                </a:lnTo>
                <a:lnTo>
                  <a:pt x="8154684" y="3242081"/>
                </a:lnTo>
                <a:lnTo>
                  <a:pt x="8150952" y="3147522"/>
                </a:lnTo>
                <a:lnTo>
                  <a:pt x="7985289" y="3154922"/>
                </a:lnTo>
                <a:lnTo>
                  <a:pt x="7993868" y="3137660"/>
                </a:lnTo>
                <a:lnTo>
                  <a:pt x="8006742" y="3136979"/>
                </a:lnTo>
                <a:lnTo>
                  <a:pt x="8047238" y="3100164"/>
                </a:lnTo>
                <a:lnTo>
                  <a:pt x="8060125" y="3003299"/>
                </a:lnTo>
                <a:lnTo>
                  <a:pt x="8018667" y="2957181"/>
                </a:lnTo>
                <a:lnTo>
                  <a:pt x="8040349" y="2957002"/>
                </a:lnTo>
                <a:lnTo>
                  <a:pt x="8039428" y="2870859"/>
                </a:lnTo>
                <a:lnTo>
                  <a:pt x="8076247" y="2870732"/>
                </a:lnTo>
                <a:lnTo>
                  <a:pt x="8045823" y="2954814"/>
                </a:lnTo>
                <a:lnTo>
                  <a:pt x="8132538" y="2982567"/>
                </a:lnTo>
                <a:lnTo>
                  <a:pt x="8184283" y="2834310"/>
                </a:lnTo>
                <a:lnTo>
                  <a:pt x="8143251" y="2775859"/>
                </a:lnTo>
                <a:lnTo>
                  <a:pt x="7788889" y="2778343"/>
                </a:lnTo>
                <a:lnTo>
                  <a:pt x="8053550" y="2772702"/>
                </a:lnTo>
                <a:lnTo>
                  <a:pt x="8051823" y="2688327"/>
                </a:lnTo>
                <a:lnTo>
                  <a:pt x="8136296" y="2689839"/>
                </a:lnTo>
                <a:lnTo>
                  <a:pt x="8138235" y="2596026"/>
                </a:lnTo>
                <a:lnTo>
                  <a:pt x="7860306" y="2591913"/>
                </a:lnTo>
                <a:lnTo>
                  <a:pt x="7860306" y="2562079"/>
                </a:lnTo>
                <a:close/>
                <a:moveTo>
                  <a:pt x="7062161" y="2548903"/>
                </a:moveTo>
                <a:lnTo>
                  <a:pt x="6949017" y="2736175"/>
                </a:lnTo>
                <a:lnTo>
                  <a:pt x="7020018" y="2778766"/>
                </a:lnTo>
                <a:lnTo>
                  <a:pt x="6847125" y="2781276"/>
                </a:lnTo>
                <a:lnTo>
                  <a:pt x="6899996" y="2729483"/>
                </a:lnTo>
                <a:lnTo>
                  <a:pt x="6872859" y="2710387"/>
                </a:lnTo>
                <a:lnTo>
                  <a:pt x="6928390" y="2712038"/>
                </a:lnTo>
                <a:lnTo>
                  <a:pt x="6931245" y="2618408"/>
                </a:lnTo>
                <a:lnTo>
                  <a:pt x="6770074" y="2612855"/>
                </a:lnTo>
                <a:lnTo>
                  <a:pt x="6783237" y="2596196"/>
                </a:lnTo>
                <a:lnTo>
                  <a:pt x="6704394" y="2549728"/>
                </a:lnTo>
                <a:lnTo>
                  <a:pt x="6591328" y="2737066"/>
                </a:lnTo>
                <a:lnTo>
                  <a:pt x="6669019" y="2782748"/>
                </a:lnTo>
                <a:lnTo>
                  <a:pt x="6718591" y="2705463"/>
                </a:lnTo>
                <a:lnTo>
                  <a:pt x="6746461" y="2706196"/>
                </a:lnTo>
                <a:lnTo>
                  <a:pt x="6825658" y="2781587"/>
                </a:lnTo>
                <a:lnTo>
                  <a:pt x="6636552" y="2784332"/>
                </a:lnTo>
                <a:lnTo>
                  <a:pt x="6637469" y="2878132"/>
                </a:lnTo>
                <a:lnTo>
                  <a:pt x="6905758" y="2874020"/>
                </a:lnTo>
                <a:lnTo>
                  <a:pt x="6907081" y="2900475"/>
                </a:lnTo>
                <a:lnTo>
                  <a:pt x="6706633" y="2908491"/>
                </a:lnTo>
                <a:lnTo>
                  <a:pt x="6667146" y="2938784"/>
                </a:lnTo>
                <a:lnTo>
                  <a:pt x="6625040" y="3067081"/>
                </a:lnTo>
                <a:lnTo>
                  <a:pt x="6667880" y="3124812"/>
                </a:lnTo>
                <a:lnTo>
                  <a:pt x="6695763" y="3124812"/>
                </a:lnTo>
                <a:lnTo>
                  <a:pt x="6607778" y="3216097"/>
                </a:lnTo>
                <a:lnTo>
                  <a:pt x="6675175" y="3275295"/>
                </a:lnTo>
                <a:lnTo>
                  <a:pt x="6813988" y="3122297"/>
                </a:lnTo>
                <a:lnTo>
                  <a:pt x="6914769" y="3120699"/>
                </a:lnTo>
                <a:lnTo>
                  <a:pt x="6920545" y="3277757"/>
                </a:lnTo>
                <a:lnTo>
                  <a:pt x="7015117" y="3275033"/>
                </a:lnTo>
                <a:lnTo>
                  <a:pt x="7009367" y="3118905"/>
                </a:lnTo>
                <a:lnTo>
                  <a:pt x="7198172" y="3114950"/>
                </a:lnTo>
                <a:lnTo>
                  <a:pt x="7188978" y="3161496"/>
                </a:lnTo>
                <a:lnTo>
                  <a:pt x="7085827" y="3127785"/>
                </a:lnTo>
                <a:lnTo>
                  <a:pt x="7059201" y="3216674"/>
                </a:lnTo>
                <a:lnTo>
                  <a:pt x="7216626" y="3264608"/>
                </a:lnTo>
                <a:lnTo>
                  <a:pt x="7273374" y="3231001"/>
                </a:lnTo>
                <a:lnTo>
                  <a:pt x="7299620" y="3069988"/>
                </a:lnTo>
                <a:lnTo>
                  <a:pt x="7255824" y="3019291"/>
                </a:lnTo>
                <a:lnTo>
                  <a:pt x="7005700" y="3023363"/>
                </a:lnTo>
                <a:lnTo>
                  <a:pt x="7004430" y="2990451"/>
                </a:lnTo>
                <a:lnTo>
                  <a:pt x="7243120" y="2980772"/>
                </a:lnTo>
                <a:lnTo>
                  <a:pt x="7284454" y="2939439"/>
                </a:lnTo>
                <a:lnTo>
                  <a:pt x="7293046" y="2821920"/>
                </a:lnTo>
                <a:lnTo>
                  <a:pt x="7248176" y="2775086"/>
                </a:lnTo>
                <a:lnTo>
                  <a:pt x="7214936" y="2775034"/>
                </a:lnTo>
                <a:lnTo>
                  <a:pt x="7270847" y="2735075"/>
                </a:lnTo>
                <a:lnTo>
                  <a:pt x="7242060" y="2710387"/>
                </a:lnTo>
                <a:lnTo>
                  <a:pt x="7305907" y="2712038"/>
                </a:lnTo>
                <a:lnTo>
                  <a:pt x="7307845" y="2618356"/>
                </a:lnTo>
                <a:lnTo>
                  <a:pt x="7127776" y="2612803"/>
                </a:lnTo>
                <a:lnTo>
                  <a:pt x="7140926" y="2596196"/>
                </a:lnTo>
                <a:close/>
                <a:moveTo>
                  <a:pt x="8717858" y="2547266"/>
                </a:moveTo>
                <a:lnTo>
                  <a:pt x="8645983" y="2599496"/>
                </a:lnTo>
                <a:lnTo>
                  <a:pt x="8657495" y="2610458"/>
                </a:lnTo>
                <a:lnTo>
                  <a:pt x="8458501" y="2617609"/>
                </a:lnTo>
                <a:lnTo>
                  <a:pt x="8462142" y="2711213"/>
                </a:lnTo>
                <a:lnTo>
                  <a:pt x="8616866" y="2705073"/>
                </a:lnTo>
                <a:lnTo>
                  <a:pt x="8558823" y="2732469"/>
                </a:lnTo>
                <a:lnTo>
                  <a:pt x="8565397" y="2742475"/>
                </a:lnTo>
                <a:lnTo>
                  <a:pt x="8412452" y="2744871"/>
                </a:lnTo>
                <a:lnTo>
                  <a:pt x="8413369" y="2837846"/>
                </a:lnTo>
                <a:lnTo>
                  <a:pt x="8798908" y="2832192"/>
                </a:lnTo>
                <a:lnTo>
                  <a:pt x="8526866" y="2851939"/>
                </a:lnTo>
                <a:lnTo>
                  <a:pt x="8488925" y="2906159"/>
                </a:lnTo>
                <a:lnTo>
                  <a:pt x="8502074" y="2958023"/>
                </a:lnTo>
                <a:lnTo>
                  <a:pt x="8456039" y="2963668"/>
                </a:lnTo>
                <a:lnTo>
                  <a:pt x="8466045" y="3055752"/>
                </a:lnTo>
                <a:lnTo>
                  <a:pt x="8522885" y="3049164"/>
                </a:lnTo>
                <a:lnTo>
                  <a:pt x="8533336" y="3093406"/>
                </a:lnTo>
                <a:lnTo>
                  <a:pt x="8578586" y="3126462"/>
                </a:lnTo>
                <a:lnTo>
                  <a:pt x="8694493" y="3119062"/>
                </a:lnTo>
                <a:lnTo>
                  <a:pt x="8693275" y="3129095"/>
                </a:lnTo>
                <a:lnTo>
                  <a:pt x="8419852" y="3142296"/>
                </a:lnTo>
                <a:lnTo>
                  <a:pt x="8423493" y="3234184"/>
                </a:lnTo>
                <a:lnTo>
                  <a:pt x="8689556" y="3221847"/>
                </a:lnTo>
                <a:lnTo>
                  <a:pt x="8687093" y="3276657"/>
                </a:lnTo>
                <a:lnTo>
                  <a:pt x="8780697" y="3279407"/>
                </a:lnTo>
                <a:lnTo>
                  <a:pt x="8783185" y="3217407"/>
                </a:lnTo>
                <a:lnTo>
                  <a:pt x="9069771" y="3205043"/>
                </a:lnTo>
                <a:lnTo>
                  <a:pt x="9066039" y="3110523"/>
                </a:lnTo>
                <a:lnTo>
                  <a:pt x="8787730" y="3124498"/>
                </a:lnTo>
                <a:lnTo>
                  <a:pt x="8788188" y="3114478"/>
                </a:lnTo>
                <a:lnTo>
                  <a:pt x="8941697" y="3104879"/>
                </a:lnTo>
                <a:lnTo>
                  <a:pt x="8983227" y="3062432"/>
                </a:lnTo>
                <a:lnTo>
                  <a:pt x="8987471" y="2867615"/>
                </a:lnTo>
                <a:lnTo>
                  <a:pt x="8948888" y="2829992"/>
                </a:lnTo>
                <a:lnTo>
                  <a:pt x="9038483" y="2828678"/>
                </a:lnTo>
                <a:lnTo>
                  <a:pt x="9037487" y="2734735"/>
                </a:lnTo>
                <a:lnTo>
                  <a:pt x="8908601" y="2737210"/>
                </a:lnTo>
                <a:lnTo>
                  <a:pt x="8939693" y="2692929"/>
                </a:lnTo>
                <a:lnTo>
                  <a:pt x="9003161" y="2690310"/>
                </a:lnTo>
                <a:lnTo>
                  <a:pt x="8999428" y="2595777"/>
                </a:lnTo>
                <a:lnTo>
                  <a:pt x="8762283" y="2604827"/>
                </a:lnTo>
                <a:close/>
                <a:moveTo>
                  <a:pt x="4244261" y="2136975"/>
                </a:moveTo>
                <a:lnTo>
                  <a:pt x="4244261" y="5186499"/>
                </a:lnTo>
                <a:lnTo>
                  <a:pt x="5108370" y="5186499"/>
                </a:lnTo>
                <a:lnTo>
                  <a:pt x="5108370" y="2136975"/>
                </a:lnTo>
                <a:close/>
                <a:moveTo>
                  <a:pt x="2073704" y="2063823"/>
                </a:moveTo>
                <a:cubicBezTo>
                  <a:pt x="1735376" y="2063823"/>
                  <a:pt x="1470200" y="2176599"/>
                  <a:pt x="1278176" y="2402151"/>
                </a:cubicBezTo>
                <a:cubicBezTo>
                  <a:pt x="1086152" y="2627703"/>
                  <a:pt x="990140" y="2935551"/>
                  <a:pt x="990140" y="3325695"/>
                </a:cubicBezTo>
                <a:lnTo>
                  <a:pt x="990140" y="3974919"/>
                </a:lnTo>
                <a:cubicBezTo>
                  <a:pt x="990140" y="4368111"/>
                  <a:pt x="1086914" y="4676721"/>
                  <a:pt x="1280462" y="4900749"/>
                </a:cubicBezTo>
                <a:cubicBezTo>
                  <a:pt x="1474010" y="5124777"/>
                  <a:pt x="1738424" y="5236791"/>
                  <a:pt x="2073704" y="5236791"/>
                </a:cubicBezTo>
                <a:cubicBezTo>
                  <a:pt x="2408984" y="5236791"/>
                  <a:pt x="2674161" y="5124015"/>
                  <a:pt x="2869232" y="4898463"/>
                </a:cubicBezTo>
                <a:cubicBezTo>
                  <a:pt x="3064304" y="4672911"/>
                  <a:pt x="3161840" y="4365063"/>
                  <a:pt x="3161840" y="3974919"/>
                </a:cubicBezTo>
                <a:lnTo>
                  <a:pt x="3161840" y="3325695"/>
                </a:lnTo>
                <a:cubicBezTo>
                  <a:pt x="3161840" y="2932503"/>
                  <a:pt x="3065067" y="2623893"/>
                  <a:pt x="2871519" y="2399865"/>
                </a:cubicBezTo>
                <a:cubicBezTo>
                  <a:pt x="2677970" y="2175837"/>
                  <a:pt x="2412032" y="2063823"/>
                  <a:pt x="2073704" y="2063823"/>
                </a:cubicBezTo>
                <a:close/>
                <a:moveTo>
                  <a:pt x="0" y="0"/>
                </a:moveTo>
                <a:lnTo>
                  <a:pt x="12243959" y="0"/>
                </a:lnTo>
                <a:lnTo>
                  <a:pt x="12243959" y="6867072"/>
                </a:lnTo>
                <a:lnTo>
                  <a:pt x="0" y="68670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491554" y="666059"/>
            <a:ext cx="1571428" cy="260350"/>
          </a:xfrm>
          <a:prstGeom prst="rect">
            <a:avLst/>
          </a:prstGeom>
        </p:spPr>
        <p:txBody>
          <a:bodyPr wrap="square">
            <a:spAutoFit/>
          </a:bodyPr>
          <a:lstStyle/>
          <a:p>
            <a:pPr algn="dist"/>
            <a:r>
              <a:rPr lang="en-US" altLang="zh-CN" sz="1100" b="1" dirty="0">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endParaRPr lang="zh-CN" altLang="en-US" sz="1100" b="1" dirty="0"/>
          </a:p>
        </p:txBody>
      </p:sp>
      <p:sp>
        <p:nvSpPr>
          <p:cNvPr id="2" name="文本框 1"/>
          <p:cNvSpPr txBox="1"/>
          <p:nvPr userDrawn="1"/>
        </p:nvSpPr>
        <p:spPr>
          <a:xfrm>
            <a:off x="2894997" y="666875"/>
            <a:ext cx="309880" cy="368300"/>
          </a:xfrm>
          <a:prstGeom prst="rect">
            <a:avLst/>
          </a:prstGeom>
        </p:spPr>
        <p:txBody>
          <a:bodyPr wrap="none" rtlCol="0">
            <a:spAutoFit/>
          </a:bodyPr>
          <a:p>
            <a:endParaRPr lang="zh-CN" altLang="en-US"/>
          </a:p>
        </p:txBody>
      </p:sp>
      <p:sp>
        <p:nvSpPr>
          <p:cNvPr id="5" name="矩形 4"/>
          <p:cNvSpPr/>
          <p:nvPr userDrawn="1"/>
        </p:nvSpPr>
        <p:spPr>
          <a:xfrm>
            <a:off x="6485531" y="2031980"/>
            <a:ext cx="3687227" cy="1316867"/>
          </a:xfrm>
          <a:prstGeom prst="rect">
            <a:avLst/>
          </a:prstGeom>
          <a:solidFill>
            <a:srgbClr val="FFFFFF">
              <a:alpha val="100000"/>
            </a:srgbClr>
          </a:solidFill>
          <a:ln w="12700" cap="flat" cmpd="sng" algn="ctr">
            <a:solidFill>
              <a:srgbClr val="FFFFFF">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4400" b="1">
              <a:solidFill>
                <a:srgbClr val="000000"/>
              </a:solidFill>
            </a:endParaRPr>
          </a:p>
        </p:txBody>
      </p:sp>
      <p:sp>
        <p:nvSpPr>
          <p:cNvPr id="6" name="文本框 5"/>
          <p:cNvSpPr txBox="1"/>
          <p:nvPr/>
        </p:nvSpPr>
        <p:spPr>
          <a:xfrm>
            <a:off x="6063007" y="2481701"/>
            <a:ext cx="5797217" cy="3323823"/>
          </a:xfrm>
          <a:prstGeom prst="rect">
            <a:avLst/>
          </a:prstGeom>
          <a:noFill/>
        </p:spPr>
        <p:txBody>
          <a:bodyPr wrap="square" rtlCol="0">
            <a:noAutofit/>
          </a:bodyPr>
          <a:lstStyle/>
          <a:p>
            <a:pPr algn="l"/>
            <a:r>
              <a:rPr lang="en-US" altLang="zh-CN" sz="7200" dirty="0">
                <a:solidFill>
                  <a:srgbClr val="548235"/>
                </a:solidFill>
                <a:latin typeface="站酷快乐体2016修订版" panose="02010600030101010101" pitchFamily="2" charset="-122"/>
                <a:ea typeface="站酷快乐体2016修订版" panose="02010600030101010101" pitchFamily="2" charset="-122"/>
              </a:rPr>
              <a:t>The orgin </a:t>
            </a:r>
            <a:endParaRPr lang="en-US" altLang="zh-CN" sz="7200" dirty="0">
              <a:solidFill>
                <a:srgbClr val="548235"/>
              </a:solidFill>
              <a:latin typeface="站酷快乐体2016修订版" panose="02010600030101010101" pitchFamily="2" charset="-122"/>
              <a:ea typeface="站酷快乐体2016修订版" panose="02010600030101010101" pitchFamily="2" charset="-122"/>
            </a:endParaRPr>
          </a:p>
          <a:p>
            <a:pPr algn="l"/>
            <a:r>
              <a:rPr lang="en-US" altLang="zh-CN" sz="4000"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rPr>
              <a:t>           </a:t>
            </a:r>
            <a:r>
              <a:rPr lang="en-US" altLang="zh-CN" sz="4000" dirty="0">
                <a:solidFill>
                  <a:srgbClr val="548235"/>
                </a:solidFill>
                <a:latin typeface="站酷快乐体2016修订版" panose="02010600030101010101" pitchFamily="2" charset="-122"/>
                <a:ea typeface="站酷快乐体2016修订版" panose="02010600030101010101" pitchFamily="2" charset="-122"/>
              </a:rPr>
              <a:t>  </a:t>
            </a:r>
            <a:r>
              <a:rPr lang="en-US" altLang="zh-CN" sz="4400" dirty="0">
                <a:solidFill>
                  <a:srgbClr val="548235"/>
                </a:solidFill>
                <a:latin typeface="站酷快乐体2016修订版" panose="02010600030101010101" pitchFamily="2" charset="-122"/>
                <a:ea typeface="站酷快乐体2016修订版" panose="02010600030101010101" pitchFamily="2" charset="-122"/>
              </a:rPr>
              <a:t>of tea culture</a:t>
            </a:r>
            <a:endParaRPr lang="zh-CN" altLang="en-US" sz="4400" dirty="0">
              <a:solidFill>
                <a:srgbClr val="548235"/>
              </a:solidFill>
              <a:latin typeface="站酷快乐体2016修订版" panose="02010600030101010101" pitchFamily="2" charset="-122"/>
              <a:ea typeface="站酷快乐体2016修订版"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5E0B4">
            <a:alpha val="100000"/>
          </a:srgbClr>
        </a:solidFill>
        <a:effectLst/>
      </p:bgPr>
    </p:bg>
    <p:spTree>
      <p:nvGrpSpPr>
        <p:cNvPr id="1" name=""/>
        <p:cNvGrpSpPr/>
        <p:nvPr/>
      </p:nvGrpSpPr>
      <p:grpSpPr>
        <a:xfrm>
          <a:off x="0" y="0"/>
          <a:ext cx="0" cy="0"/>
          <a:chOff x="0" y="0"/>
          <a:chExt cx="0" cy="0"/>
        </a:xfrm>
      </p:grpSpPr>
      <p:pic>
        <p:nvPicPr>
          <p:cNvPr id="5" name="图片 4" descr="upload_post_object_v2_951004040"/>
          <p:cNvPicPr>
            <a:picLocks noChangeAspect="1"/>
          </p:cNvPicPr>
          <p:nvPr/>
        </p:nvPicPr>
        <p:blipFill>
          <a:blip r:embed="rId1"/>
          <a:srcRect t="45910"/>
          <a:stretch>
            <a:fillRect/>
          </a:stretch>
        </p:blipFill>
        <p:spPr>
          <a:xfrm>
            <a:off x="211898" y="570622"/>
            <a:ext cx="3288794" cy="3388433"/>
          </a:xfrm>
          <a:prstGeom prst="roundRect">
            <a:avLst/>
          </a:prstGeom>
          <a:effectLst>
            <a:softEdge rad="0"/>
          </a:effectLst>
        </p:spPr>
      </p:pic>
      <p:grpSp>
        <p:nvGrpSpPr>
          <p:cNvPr id="51" name="组合 50"/>
          <p:cNvGrpSpPr/>
          <p:nvPr/>
        </p:nvGrpSpPr>
        <p:grpSpPr>
          <a:xfrm>
            <a:off x="8105424" y="4320742"/>
            <a:ext cx="3972318" cy="2422916"/>
            <a:chOff x="5559040" y="2013139"/>
            <a:chExt cx="5979200" cy="3472385"/>
          </a:xfrm>
        </p:grpSpPr>
        <p:pic>
          <p:nvPicPr>
            <p:cNvPr id="50" name="图片 49" descr="图片包含 室内, 桌子, 花瓶, 柜台&#10;&#10;描述已自动生成"/>
            <p:cNvPicPr>
              <a:picLocks noChangeAspect="1"/>
            </p:cNvPicPr>
            <p:nvPr/>
          </p:nvPicPr>
          <p:blipFill>
            <a:blip r:embed="rId2">
              <a:extLst>
                <a:ext uri="{28A0092B-C50C-407E-A947-70E740481C1C}">
                  <a14:useLocalDpi xmlns:a14="http://schemas.microsoft.com/office/drawing/2010/main" val="0"/>
                </a:ext>
              </a:extLst>
            </a:blip>
            <a:srcRect l="66166" t="60303" r="1569" b="8219"/>
            <a:stretch>
              <a:fillRect/>
            </a:stretch>
          </p:blipFill>
          <p:spPr>
            <a:xfrm>
              <a:off x="9546570" y="2570873"/>
              <a:ext cx="1991670" cy="2914651"/>
            </a:xfrm>
            <a:custGeom>
              <a:avLst/>
              <a:gdLst>
                <a:gd name="connsiteX0" fmla="*/ 721749 w 1991670"/>
                <a:gd name="connsiteY0" fmla="*/ 0 h 2914651"/>
                <a:gd name="connsiteX1" fmla="*/ 1991670 w 1991670"/>
                <a:gd name="connsiteY1" fmla="*/ 0 h 2914651"/>
                <a:gd name="connsiteX2" fmla="*/ 1269922 w 1991670"/>
                <a:gd name="connsiteY2" fmla="*/ 2914651 h 2914651"/>
                <a:gd name="connsiteX3" fmla="*/ 0 w 1991670"/>
                <a:gd name="connsiteY3" fmla="*/ 2914651 h 2914651"/>
              </a:gdLst>
              <a:ahLst/>
              <a:cxnLst>
                <a:cxn ang="0">
                  <a:pos x="connsiteX0" y="connsiteY0"/>
                </a:cxn>
                <a:cxn ang="0">
                  <a:pos x="connsiteX1" y="connsiteY1"/>
                </a:cxn>
                <a:cxn ang="0">
                  <a:pos x="connsiteX2" y="connsiteY2"/>
                </a:cxn>
                <a:cxn ang="0">
                  <a:pos x="connsiteX3" y="connsiteY3"/>
                </a:cxn>
              </a:cxnLst>
              <a:rect l="l" t="t" r="r" b="b"/>
              <a:pathLst>
                <a:path w="1991670" h="2914651">
                  <a:moveTo>
                    <a:pt x="721749" y="0"/>
                  </a:moveTo>
                  <a:lnTo>
                    <a:pt x="1991670" y="0"/>
                  </a:lnTo>
                  <a:lnTo>
                    <a:pt x="1269922" y="2914651"/>
                  </a:lnTo>
                  <a:lnTo>
                    <a:pt x="0" y="2914651"/>
                  </a:lnTo>
                  <a:close/>
                </a:path>
              </a:pathLst>
            </a:custGeom>
          </p:spPr>
        </p:pic>
        <p:pic>
          <p:nvPicPr>
            <p:cNvPr id="49" name="图片 48" descr="图片包含 室内, 桌子, 花瓶, 柜台&#10;&#10;描述已自动生成"/>
            <p:cNvPicPr>
              <a:picLocks noChangeAspect="1"/>
            </p:cNvPicPr>
            <p:nvPr/>
          </p:nvPicPr>
          <p:blipFill>
            <a:blip r:embed="rId2">
              <a:extLst>
                <a:ext uri="{28A0092B-C50C-407E-A947-70E740481C1C}">
                  <a14:useLocalDpi xmlns:a14="http://schemas.microsoft.com/office/drawing/2010/main" val="0"/>
                </a:ext>
              </a:extLst>
            </a:blip>
            <a:srcRect l="46745" t="54279" r="20990" b="14243"/>
            <a:stretch>
              <a:fillRect/>
            </a:stretch>
          </p:blipFill>
          <p:spPr>
            <a:xfrm>
              <a:off x="8347749" y="2013139"/>
              <a:ext cx="1991670" cy="2914651"/>
            </a:xfrm>
            <a:custGeom>
              <a:avLst/>
              <a:gdLst>
                <a:gd name="connsiteX0" fmla="*/ 721749 w 1991670"/>
                <a:gd name="connsiteY0" fmla="*/ 0 h 2914651"/>
                <a:gd name="connsiteX1" fmla="*/ 1991670 w 1991670"/>
                <a:gd name="connsiteY1" fmla="*/ 0 h 2914651"/>
                <a:gd name="connsiteX2" fmla="*/ 1269922 w 1991670"/>
                <a:gd name="connsiteY2" fmla="*/ 2914651 h 2914651"/>
                <a:gd name="connsiteX3" fmla="*/ 0 w 1991670"/>
                <a:gd name="connsiteY3" fmla="*/ 2914651 h 2914651"/>
              </a:gdLst>
              <a:ahLst/>
              <a:cxnLst>
                <a:cxn ang="0">
                  <a:pos x="connsiteX0" y="connsiteY0"/>
                </a:cxn>
                <a:cxn ang="0">
                  <a:pos x="connsiteX1" y="connsiteY1"/>
                </a:cxn>
                <a:cxn ang="0">
                  <a:pos x="connsiteX2" y="connsiteY2"/>
                </a:cxn>
                <a:cxn ang="0">
                  <a:pos x="connsiteX3" y="connsiteY3"/>
                </a:cxn>
              </a:cxnLst>
              <a:rect l="l" t="t" r="r" b="b"/>
              <a:pathLst>
                <a:path w="1991670" h="2914651">
                  <a:moveTo>
                    <a:pt x="721749" y="0"/>
                  </a:moveTo>
                  <a:lnTo>
                    <a:pt x="1991670" y="0"/>
                  </a:lnTo>
                  <a:lnTo>
                    <a:pt x="1269922" y="2914651"/>
                  </a:lnTo>
                  <a:lnTo>
                    <a:pt x="0" y="2914651"/>
                  </a:lnTo>
                  <a:close/>
                </a:path>
              </a:pathLst>
            </a:custGeom>
          </p:spPr>
        </p:pic>
        <p:pic>
          <p:nvPicPr>
            <p:cNvPr id="48" name="图片 47" descr="图片包含 室内, 桌子, 花瓶, 柜台&#10;&#10;描述已自动生成"/>
            <p:cNvPicPr>
              <a:picLocks noChangeAspect="1"/>
            </p:cNvPicPr>
            <p:nvPr/>
          </p:nvPicPr>
          <p:blipFill>
            <a:blip r:embed="rId2">
              <a:extLst>
                <a:ext uri="{28A0092B-C50C-407E-A947-70E740481C1C}">
                  <a14:useLocalDpi xmlns:a14="http://schemas.microsoft.com/office/drawing/2010/main" val="0"/>
                </a:ext>
              </a:extLst>
            </a:blip>
            <a:srcRect l="22619" t="60303" r="45116" b="8219"/>
            <a:stretch>
              <a:fillRect/>
            </a:stretch>
          </p:blipFill>
          <p:spPr>
            <a:xfrm>
              <a:off x="6858450" y="2570873"/>
              <a:ext cx="1991670" cy="2914651"/>
            </a:xfrm>
            <a:custGeom>
              <a:avLst/>
              <a:gdLst>
                <a:gd name="connsiteX0" fmla="*/ 721749 w 1991670"/>
                <a:gd name="connsiteY0" fmla="*/ 0 h 2914651"/>
                <a:gd name="connsiteX1" fmla="*/ 1991670 w 1991670"/>
                <a:gd name="connsiteY1" fmla="*/ 0 h 2914651"/>
                <a:gd name="connsiteX2" fmla="*/ 1269922 w 1991670"/>
                <a:gd name="connsiteY2" fmla="*/ 2914651 h 2914651"/>
                <a:gd name="connsiteX3" fmla="*/ 0 w 1991670"/>
                <a:gd name="connsiteY3" fmla="*/ 2914651 h 2914651"/>
              </a:gdLst>
              <a:ahLst/>
              <a:cxnLst>
                <a:cxn ang="0">
                  <a:pos x="connsiteX0" y="connsiteY0"/>
                </a:cxn>
                <a:cxn ang="0">
                  <a:pos x="connsiteX1" y="connsiteY1"/>
                </a:cxn>
                <a:cxn ang="0">
                  <a:pos x="connsiteX2" y="connsiteY2"/>
                </a:cxn>
                <a:cxn ang="0">
                  <a:pos x="connsiteX3" y="connsiteY3"/>
                </a:cxn>
              </a:cxnLst>
              <a:rect l="l" t="t" r="r" b="b"/>
              <a:pathLst>
                <a:path w="1991670" h="2914651">
                  <a:moveTo>
                    <a:pt x="721749" y="0"/>
                  </a:moveTo>
                  <a:lnTo>
                    <a:pt x="1991670" y="0"/>
                  </a:lnTo>
                  <a:lnTo>
                    <a:pt x="1269922" y="2914651"/>
                  </a:lnTo>
                  <a:lnTo>
                    <a:pt x="0" y="2914651"/>
                  </a:lnTo>
                  <a:close/>
                </a:path>
              </a:pathLst>
            </a:custGeom>
          </p:spPr>
        </p:pic>
        <p:pic>
          <p:nvPicPr>
            <p:cNvPr id="47" name="图片 46" descr="图片包含 室内, 桌子, 花瓶, 柜台&#10;&#10;描述已自动生成"/>
            <p:cNvPicPr>
              <a:picLocks noChangeAspect="1"/>
            </p:cNvPicPr>
            <p:nvPr/>
          </p:nvPicPr>
          <p:blipFill>
            <a:blip r:embed="rId2">
              <a:extLst>
                <a:ext uri="{28A0092B-C50C-407E-A947-70E740481C1C}">
                  <a14:useLocalDpi xmlns:a14="http://schemas.microsoft.com/office/drawing/2010/main" val="0"/>
                </a:ext>
              </a:extLst>
            </a:blip>
            <a:srcRect l="1568" t="58186" r="66167" b="10335"/>
            <a:stretch>
              <a:fillRect/>
            </a:stretch>
          </p:blipFill>
          <p:spPr>
            <a:xfrm>
              <a:off x="5559040" y="2374900"/>
              <a:ext cx="1991670" cy="2914651"/>
            </a:xfrm>
            <a:custGeom>
              <a:avLst/>
              <a:gdLst>
                <a:gd name="connsiteX0" fmla="*/ 721749 w 1991670"/>
                <a:gd name="connsiteY0" fmla="*/ 0 h 2914651"/>
                <a:gd name="connsiteX1" fmla="*/ 1991670 w 1991670"/>
                <a:gd name="connsiteY1" fmla="*/ 0 h 2914651"/>
                <a:gd name="connsiteX2" fmla="*/ 1269922 w 1991670"/>
                <a:gd name="connsiteY2" fmla="*/ 2914651 h 2914651"/>
                <a:gd name="connsiteX3" fmla="*/ 0 w 1991670"/>
                <a:gd name="connsiteY3" fmla="*/ 2914651 h 2914651"/>
              </a:gdLst>
              <a:ahLst/>
              <a:cxnLst>
                <a:cxn ang="0">
                  <a:pos x="connsiteX0" y="connsiteY0"/>
                </a:cxn>
                <a:cxn ang="0">
                  <a:pos x="connsiteX1" y="connsiteY1"/>
                </a:cxn>
                <a:cxn ang="0">
                  <a:pos x="connsiteX2" y="connsiteY2"/>
                </a:cxn>
                <a:cxn ang="0">
                  <a:pos x="connsiteX3" y="connsiteY3"/>
                </a:cxn>
              </a:cxnLst>
              <a:rect l="l" t="t" r="r" b="b"/>
              <a:pathLst>
                <a:path w="1991670" h="2914651">
                  <a:moveTo>
                    <a:pt x="721749" y="0"/>
                  </a:moveTo>
                  <a:lnTo>
                    <a:pt x="1991670" y="0"/>
                  </a:lnTo>
                  <a:lnTo>
                    <a:pt x="1269922" y="2914651"/>
                  </a:lnTo>
                  <a:lnTo>
                    <a:pt x="0" y="2914651"/>
                  </a:lnTo>
                  <a:close/>
                </a:path>
              </a:pathLst>
            </a:custGeom>
          </p:spPr>
        </p:pic>
      </p:grpSp>
      <p:sp>
        <p:nvSpPr>
          <p:cNvPr id="6" name="文本框 5"/>
          <p:cNvSpPr txBox="1"/>
          <p:nvPr userDrawn="1"/>
        </p:nvSpPr>
        <p:spPr>
          <a:xfrm>
            <a:off x="222872" y="4584181"/>
            <a:ext cx="7510981" cy="2094622"/>
          </a:xfrm>
          <a:prstGeom prst="rect">
            <a:avLst/>
          </a:prstGeom>
        </p:spPr>
        <p:txBody>
          <a:bodyPr wrap="square" rtlCol="0">
            <a:noAutofit/>
          </a:bodyPr>
          <a:p>
            <a:pPr algn="just">
              <a:lnSpc>
                <a:spcPct val="160000"/>
              </a:lnSpc>
              <a:spcBef>
                <a:spcPts val="0"/>
              </a:spcBef>
            </a:pPr>
            <a:r>
              <a:rPr lang="en-US" sz="2000" spc="50">
                <a:solidFill>
                  <a:srgbClr val="0D0D0D"/>
                </a:solidFill>
                <a:latin typeface="Comic Sans MS" panose="030F0702030302020204" charset="0"/>
                <a:ea typeface="Comic Sans MS" panose="030F0702030302020204" charset="0"/>
                <a:cs typeface="Comic Sans MS" panose="030F0702030302020204" charset="0"/>
                <a:sym typeface="+mn-ea"/>
              </a:rPr>
              <a:t>	Tea culture spread to other countries over time, such as Japan, Korea, and Vietnam. In these countries, tea is also regarded as an important cultural symbol, and there are many unique tea cultural traditions.</a:t>
            </a:r>
            <a:endParaRPr lang="en-US" altLang="en-US" sz="2000" spc="50">
              <a:solidFill>
                <a:srgbClr val="0D0D0D"/>
              </a:solidFill>
              <a:latin typeface="Comic Sans MS" panose="030F0702030302020204" charset="0"/>
              <a:ea typeface="Comic Sans MS" panose="030F0702030302020204" charset="0"/>
              <a:cs typeface="Comic Sans MS" panose="030F0702030302020204" charset="0"/>
            </a:endParaRPr>
          </a:p>
        </p:txBody>
      </p:sp>
      <p:sp>
        <p:nvSpPr>
          <p:cNvPr id="15" name="文本框 14"/>
          <p:cNvSpPr txBox="1"/>
          <p:nvPr userDrawn="1"/>
        </p:nvSpPr>
        <p:spPr>
          <a:xfrm>
            <a:off x="3560138" y="140598"/>
            <a:ext cx="8631862" cy="2262380"/>
          </a:xfrm>
          <a:prstGeom prst="rect">
            <a:avLst/>
          </a:prstGeom>
        </p:spPr>
        <p:txBody>
          <a:bodyPr wrap="square" rtlCol="0">
            <a:noAutofit/>
          </a:bodyPr>
          <a:p>
            <a:pPr marL="0" indent="0" algn="l" defTabSz="0" rtl="0" eaLnBrk="1" latinLnBrk="0" hangingPunct="1">
              <a:lnSpc>
                <a:spcPct val="160000"/>
              </a:lnSpc>
              <a:spcBef>
                <a:spcPts val="0"/>
              </a:spcBef>
              <a:spcAft>
                <a:spcPct val="0"/>
              </a:spcAft>
              <a:buNone/>
            </a:pPr>
            <a:r>
              <a:rPr lang="en-US" sz="2000" spc="50">
                <a:solidFill>
                  <a:srgbClr val="0D0D0D"/>
                </a:solidFill>
                <a:latin typeface="-apple-system" charset="0"/>
                <a:sym typeface="+mn-ea"/>
              </a:rPr>
              <a:t> 	  </a:t>
            </a:r>
            <a:r>
              <a:rPr lang="en-US" sz="2400" spc="50">
                <a:solidFill>
                  <a:srgbClr val="0D0D0D"/>
                </a:solidFill>
                <a:latin typeface="Comic Sans MS" panose="030F0702030302020204" charset="0"/>
                <a:ea typeface="Comic Sans MS" panose="030F0702030302020204" charset="0"/>
                <a:cs typeface="Comic Sans MS" panose="030F0702030302020204" charset="0"/>
              </a:rPr>
              <a:t> 				     </a:t>
            </a:r>
            <a:r>
              <a:rPr lang="en-US" sz="2000" spc="50">
                <a:solidFill>
                  <a:srgbClr val="0D0D0D"/>
                </a:solidFill>
                <a:latin typeface="Comic Sans MS" panose="030F0702030302020204" charset="0"/>
                <a:ea typeface="Comic Sans MS" panose="030F0702030302020204" charset="0"/>
                <a:cs typeface="Comic Sans MS" panose="030F0702030302020204" charset="0"/>
              </a:rPr>
              <a:t>According to legend, the discovery of tea can be traced back to 2737 BC, when a Chinese emperor discovered some tea leaves that had fallen into his hot water pot. After drinking it, he felt refreshed and invigorated, and tea began to become popular.</a:t>
            </a:r>
            <a:endParaRPr lang="en-US" sz="2000" spc="50">
              <a:solidFill>
                <a:srgbClr val="0D0D0D"/>
              </a:solidFill>
              <a:latin typeface="Comic Sans MS" panose="030F0702030302020204" charset="0"/>
              <a:ea typeface="Comic Sans MS" panose="030F0702030302020204" charset="0"/>
              <a:cs typeface="Comic Sans MS" panose="030F0702030302020204" charset="0"/>
            </a:endParaRPr>
          </a:p>
        </p:txBody>
      </p:sp>
      <p:sp>
        <p:nvSpPr>
          <p:cNvPr id="17" name="文本框 16"/>
          <p:cNvSpPr txBox="1"/>
          <p:nvPr userDrawn="1"/>
        </p:nvSpPr>
        <p:spPr>
          <a:xfrm>
            <a:off x="3560133" y="2402978"/>
            <a:ext cx="8427650" cy="2306932"/>
          </a:xfrm>
          <a:prstGeom prst="rect">
            <a:avLst/>
          </a:prstGeom>
        </p:spPr>
        <p:txBody>
          <a:bodyPr wrap="square" rtlCol="0">
            <a:noAutofit/>
          </a:bodyPr>
          <a:p>
            <a:pPr algn="l">
              <a:lnSpc>
                <a:spcPct val="160000"/>
              </a:lnSpc>
              <a:spcBef>
                <a:spcPts val="0"/>
              </a:spcBef>
            </a:pPr>
            <a:r>
              <a:rPr lang="en-US" sz="2000" spc="50">
                <a:solidFill>
                  <a:srgbClr val="0D0D0D"/>
                </a:solidFill>
                <a:latin typeface="-apple-system" charset="0"/>
                <a:sym typeface="+mn-ea"/>
              </a:rPr>
              <a:t>    	</a:t>
            </a:r>
            <a:r>
              <a:rPr lang="en-US" sz="2000" spc="50">
                <a:solidFill>
                  <a:srgbClr val="0D0D0D"/>
                </a:solidFill>
                <a:latin typeface="Comic Sans MS" panose="030F0702030302020204" charset="0"/>
                <a:ea typeface="Comic Sans MS" panose="030F0702030302020204" charset="0"/>
                <a:cs typeface="Comic Sans MS" panose="030F0702030302020204" charset="0"/>
              </a:rPr>
              <a:t>In China, tea gradually evolved into a culture and ritual, especially during the Tang and Song dynasties. During these periods, tea was used as a part of socializing and entertainment, and was also regarded as a medicine and a cosmetic. </a:t>
            </a:r>
            <a:endParaRPr lang="en-US" sz="2000" spc="50">
              <a:solidFill>
                <a:srgbClr val="0D0D0D"/>
              </a:solidFill>
              <a:latin typeface="Comic Sans MS" panose="030F0702030302020204" charset="0"/>
              <a:ea typeface="Comic Sans MS" panose="030F0702030302020204" charset="0"/>
              <a:cs typeface="Comic Sans MS"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flipH="1">
            <a:off x="0" y="0"/>
            <a:ext cx="12192000" cy="6857999"/>
          </a:xfrm>
          <a:prstGeom prst="rect">
            <a:avLst/>
          </a:prstGeom>
        </p:spPr>
      </p:pic>
      <p:sp>
        <p:nvSpPr>
          <p:cNvPr id="30" name="任意多边形: 形状 29"/>
          <p:cNvSpPr/>
          <p:nvPr/>
        </p:nvSpPr>
        <p:spPr>
          <a:xfrm>
            <a:off x="-25959" y="-9114"/>
            <a:ext cx="12243959" cy="6867072"/>
          </a:xfrm>
          <a:custGeom>
            <a:avLst/>
            <a:gdLst/>
            <a:ahLst/>
            <a:cxnLst/>
            <a:rect l="l" t="t" r="r" b="b"/>
            <a:pathLst>
              <a:path w="12243959" h="6867072">
                <a:moveTo>
                  <a:pt x="7603764" y="3026140"/>
                </a:moveTo>
                <a:lnTo>
                  <a:pt x="7679085" y="3028222"/>
                </a:lnTo>
                <a:lnTo>
                  <a:pt x="7611031" y="3128181"/>
                </a:lnTo>
                <a:close/>
                <a:moveTo>
                  <a:pt x="6910656" y="2994079"/>
                </a:moveTo>
                <a:lnTo>
                  <a:pt x="6912018" y="3026127"/>
                </a:lnTo>
                <a:lnTo>
                  <a:pt x="6733901" y="3029113"/>
                </a:lnTo>
                <a:lnTo>
                  <a:pt x="6746382" y="3001243"/>
                </a:lnTo>
                <a:close/>
                <a:moveTo>
                  <a:pt x="8713347" y="2932062"/>
                </a:moveTo>
                <a:lnTo>
                  <a:pt x="8595180" y="2946891"/>
                </a:lnTo>
                <a:lnTo>
                  <a:pt x="8592023" y="2940775"/>
                </a:lnTo>
                <a:close/>
                <a:moveTo>
                  <a:pt x="7552202" y="2930454"/>
                </a:moveTo>
                <a:lnTo>
                  <a:pt x="7507240" y="2976529"/>
                </a:lnTo>
                <a:lnTo>
                  <a:pt x="7516788" y="3135512"/>
                </a:lnTo>
                <a:lnTo>
                  <a:pt x="7609700" y="3130135"/>
                </a:lnTo>
                <a:lnTo>
                  <a:pt x="7532727" y="3243195"/>
                </a:lnTo>
                <a:lnTo>
                  <a:pt x="7608361" y="3291745"/>
                </a:lnTo>
                <a:lnTo>
                  <a:pt x="7679949" y="3185660"/>
                </a:lnTo>
                <a:lnTo>
                  <a:pt x="7878746" y="3264608"/>
                </a:lnTo>
                <a:lnTo>
                  <a:pt x="7911292" y="3179910"/>
                </a:lnTo>
                <a:lnTo>
                  <a:pt x="7729573" y="3108231"/>
                </a:lnTo>
                <a:lnTo>
                  <a:pt x="7784842" y="3031077"/>
                </a:lnTo>
                <a:lnTo>
                  <a:pt x="7827917" y="3031745"/>
                </a:lnTo>
                <a:lnTo>
                  <a:pt x="7806543" y="3123568"/>
                </a:lnTo>
                <a:lnTo>
                  <a:pt x="7895903" y="3143724"/>
                </a:lnTo>
                <a:lnTo>
                  <a:pt x="7931841" y="2994105"/>
                </a:lnTo>
                <a:lnTo>
                  <a:pt x="7890913" y="2940578"/>
                </a:lnTo>
                <a:close/>
                <a:moveTo>
                  <a:pt x="8891837" y="2919243"/>
                </a:moveTo>
                <a:lnTo>
                  <a:pt x="8889532" y="3013305"/>
                </a:lnTo>
                <a:lnTo>
                  <a:pt x="8739179" y="3022880"/>
                </a:lnTo>
                <a:lnTo>
                  <a:pt x="8848578" y="3009481"/>
                </a:lnTo>
                <a:lnTo>
                  <a:pt x="8838395" y="2923081"/>
                </a:lnTo>
                <a:close/>
                <a:moveTo>
                  <a:pt x="7194872" y="2869908"/>
                </a:moveTo>
                <a:lnTo>
                  <a:pt x="7192894" y="2888151"/>
                </a:lnTo>
                <a:lnTo>
                  <a:pt x="7001522" y="2895905"/>
                </a:lnTo>
                <a:lnTo>
                  <a:pt x="7000318" y="2873077"/>
                </a:lnTo>
                <a:close/>
                <a:moveTo>
                  <a:pt x="1864154" y="2868495"/>
                </a:moveTo>
                <a:cubicBezTo>
                  <a:pt x="2010458" y="2868495"/>
                  <a:pt x="2083610" y="2961459"/>
                  <a:pt x="2083610" y="3147387"/>
                </a:cubicBezTo>
                <a:lnTo>
                  <a:pt x="2083610" y="4153227"/>
                </a:lnTo>
                <a:cubicBezTo>
                  <a:pt x="2083610" y="4339155"/>
                  <a:pt x="2010458" y="4432119"/>
                  <a:pt x="1864154" y="4432119"/>
                </a:cubicBezTo>
                <a:cubicBezTo>
                  <a:pt x="1717850" y="4432119"/>
                  <a:pt x="1644698" y="4339155"/>
                  <a:pt x="1644698" y="4153227"/>
                </a:cubicBezTo>
                <a:lnTo>
                  <a:pt x="1644698" y="3147387"/>
                </a:lnTo>
                <a:cubicBezTo>
                  <a:pt x="1644698" y="2961459"/>
                  <a:pt x="1717850" y="2868495"/>
                  <a:pt x="1864154" y="2868495"/>
                </a:cubicBezTo>
                <a:close/>
                <a:moveTo>
                  <a:pt x="7525327" y="2835057"/>
                </a:moveTo>
                <a:lnTo>
                  <a:pt x="7525327" y="2929904"/>
                </a:lnTo>
                <a:lnTo>
                  <a:pt x="7882505" y="2931581"/>
                </a:lnTo>
                <a:lnTo>
                  <a:pt x="7882505" y="2837584"/>
                </a:lnTo>
                <a:close/>
                <a:moveTo>
                  <a:pt x="9873977" y="2791483"/>
                </a:moveTo>
                <a:lnTo>
                  <a:pt x="9320476" y="2796486"/>
                </a:lnTo>
                <a:lnTo>
                  <a:pt x="9320476" y="2890469"/>
                </a:lnTo>
                <a:lnTo>
                  <a:pt x="9478359" y="2889645"/>
                </a:lnTo>
                <a:lnTo>
                  <a:pt x="9449572" y="3258217"/>
                </a:lnTo>
                <a:lnTo>
                  <a:pt x="9542023" y="3264608"/>
                </a:lnTo>
                <a:lnTo>
                  <a:pt x="9571688" y="2888741"/>
                </a:lnTo>
                <a:lnTo>
                  <a:pt x="9826801" y="2886357"/>
                </a:lnTo>
                <a:lnTo>
                  <a:pt x="9838510" y="3021255"/>
                </a:lnTo>
                <a:lnTo>
                  <a:pt x="9652679" y="3094309"/>
                </a:lnTo>
                <a:lnTo>
                  <a:pt x="9684163" y="3178260"/>
                </a:lnTo>
                <a:lnTo>
                  <a:pt x="9908291" y="3094519"/>
                </a:lnTo>
                <a:lnTo>
                  <a:pt x="9935859" y="3051181"/>
                </a:lnTo>
                <a:lnTo>
                  <a:pt x="9918231" y="2831939"/>
                </a:lnTo>
                <a:close/>
                <a:moveTo>
                  <a:pt x="7519080" y="2729810"/>
                </a:moveTo>
                <a:lnTo>
                  <a:pt x="7515452" y="2822759"/>
                </a:lnTo>
                <a:lnTo>
                  <a:pt x="7859900" y="2834559"/>
                </a:lnTo>
                <a:lnTo>
                  <a:pt x="7862781" y="2741728"/>
                </a:lnTo>
                <a:close/>
                <a:moveTo>
                  <a:pt x="7077065" y="2704638"/>
                </a:moveTo>
                <a:lnTo>
                  <a:pt x="7122682" y="2706157"/>
                </a:lnTo>
                <a:lnTo>
                  <a:pt x="7193235" y="2776252"/>
                </a:lnTo>
                <a:lnTo>
                  <a:pt x="7029312" y="2778631"/>
                </a:lnTo>
                <a:close/>
                <a:moveTo>
                  <a:pt x="8835101" y="2696413"/>
                </a:moveTo>
                <a:lnTo>
                  <a:pt x="8805345" y="2739070"/>
                </a:lnTo>
                <a:lnTo>
                  <a:pt x="8664711" y="2741362"/>
                </a:lnTo>
                <a:lnTo>
                  <a:pt x="8646205" y="2703909"/>
                </a:lnTo>
                <a:close/>
                <a:moveTo>
                  <a:pt x="9749805" y="2562890"/>
                </a:moveTo>
                <a:lnTo>
                  <a:pt x="9733434" y="2614191"/>
                </a:lnTo>
                <a:lnTo>
                  <a:pt x="9521946" y="2620438"/>
                </a:lnTo>
                <a:lnTo>
                  <a:pt x="9515214" y="2576865"/>
                </a:lnTo>
                <a:lnTo>
                  <a:pt x="9423261" y="2590564"/>
                </a:lnTo>
                <a:lnTo>
                  <a:pt x="9428198" y="2624144"/>
                </a:lnTo>
                <a:lnTo>
                  <a:pt x="9286765" y="2628231"/>
                </a:lnTo>
                <a:lnTo>
                  <a:pt x="9290406" y="2721074"/>
                </a:lnTo>
                <a:lnTo>
                  <a:pt x="9440797" y="2716975"/>
                </a:lnTo>
                <a:lnTo>
                  <a:pt x="9450817" y="2782748"/>
                </a:lnTo>
                <a:lnTo>
                  <a:pt x="9542809" y="2769991"/>
                </a:lnTo>
                <a:lnTo>
                  <a:pt x="9534584" y="2714212"/>
                </a:lnTo>
                <a:lnTo>
                  <a:pt x="9706952" y="2708750"/>
                </a:lnTo>
                <a:lnTo>
                  <a:pt x="9689677" y="2762605"/>
                </a:lnTo>
                <a:lnTo>
                  <a:pt x="9778395" y="2789335"/>
                </a:lnTo>
                <a:lnTo>
                  <a:pt x="9804629" y="2706065"/>
                </a:lnTo>
                <a:lnTo>
                  <a:pt x="9966283" y="2700238"/>
                </a:lnTo>
                <a:lnTo>
                  <a:pt x="9964345" y="2606464"/>
                </a:lnTo>
                <a:lnTo>
                  <a:pt x="9829788" y="2610576"/>
                </a:lnTo>
                <a:lnTo>
                  <a:pt x="9838013" y="2588652"/>
                </a:lnTo>
                <a:close/>
                <a:moveTo>
                  <a:pt x="7062161" y="2548903"/>
                </a:moveTo>
                <a:lnTo>
                  <a:pt x="6949017" y="2736175"/>
                </a:lnTo>
                <a:lnTo>
                  <a:pt x="7020018" y="2778766"/>
                </a:lnTo>
                <a:lnTo>
                  <a:pt x="6847125" y="2781276"/>
                </a:lnTo>
                <a:lnTo>
                  <a:pt x="6899996" y="2729483"/>
                </a:lnTo>
                <a:lnTo>
                  <a:pt x="6872859" y="2710387"/>
                </a:lnTo>
                <a:lnTo>
                  <a:pt x="6928390" y="2712038"/>
                </a:lnTo>
                <a:lnTo>
                  <a:pt x="6931245" y="2618408"/>
                </a:lnTo>
                <a:lnTo>
                  <a:pt x="6770074" y="2612855"/>
                </a:lnTo>
                <a:lnTo>
                  <a:pt x="6783237" y="2596196"/>
                </a:lnTo>
                <a:lnTo>
                  <a:pt x="6704394" y="2549728"/>
                </a:lnTo>
                <a:lnTo>
                  <a:pt x="6591328" y="2737066"/>
                </a:lnTo>
                <a:lnTo>
                  <a:pt x="6669019" y="2782748"/>
                </a:lnTo>
                <a:lnTo>
                  <a:pt x="6718591" y="2705463"/>
                </a:lnTo>
                <a:lnTo>
                  <a:pt x="6746461" y="2706196"/>
                </a:lnTo>
                <a:lnTo>
                  <a:pt x="6825658" y="2781587"/>
                </a:lnTo>
                <a:lnTo>
                  <a:pt x="6636552" y="2784332"/>
                </a:lnTo>
                <a:lnTo>
                  <a:pt x="6637469" y="2878132"/>
                </a:lnTo>
                <a:lnTo>
                  <a:pt x="6905758" y="2874020"/>
                </a:lnTo>
                <a:lnTo>
                  <a:pt x="6907081" y="2900475"/>
                </a:lnTo>
                <a:lnTo>
                  <a:pt x="6706633" y="2908491"/>
                </a:lnTo>
                <a:lnTo>
                  <a:pt x="6667146" y="2938784"/>
                </a:lnTo>
                <a:lnTo>
                  <a:pt x="6625040" y="3067081"/>
                </a:lnTo>
                <a:lnTo>
                  <a:pt x="6667880" y="3124812"/>
                </a:lnTo>
                <a:lnTo>
                  <a:pt x="6695763" y="3124812"/>
                </a:lnTo>
                <a:lnTo>
                  <a:pt x="6607778" y="3216097"/>
                </a:lnTo>
                <a:lnTo>
                  <a:pt x="6675175" y="3275295"/>
                </a:lnTo>
                <a:lnTo>
                  <a:pt x="6813988" y="3122297"/>
                </a:lnTo>
                <a:lnTo>
                  <a:pt x="6914769" y="3120699"/>
                </a:lnTo>
                <a:lnTo>
                  <a:pt x="6920545" y="3277757"/>
                </a:lnTo>
                <a:lnTo>
                  <a:pt x="7015117" y="3275033"/>
                </a:lnTo>
                <a:lnTo>
                  <a:pt x="7009367" y="3118905"/>
                </a:lnTo>
                <a:lnTo>
                  <a:pt x="7198172" y="3114950"/>
                </a:lnTo>
                <a:lnTo>
                  <a:pt x="7188978" y="3161496"/>
                </a:lnTo>
                <a:lnTo>
                  <a:pt x="7085827" y="3127785"/>
                </a:lnTo>
                <a:lnTo>
                  <a:pt x="7059201" y="3216673"/>
                </a:lnTo>
                <a:lnTo>
                  <a:pt x="7216626" y="3264608"/>
                </a:lnTo>
                <a:lnTo>
                  <a:pt x="7273374" y="3231001"/>
                </a:lnTo>
                <a:lnTo>
                  <a:pt x="7299620" y="3069988"/>
                </a:lnTo>
                <a:lnTo>
                  <a:pt x="7255824" y="3019291"/>
                </a:lnTo>
                <a:lnTo>
                  <a:pt x="7005700" y="3023363"/>
                </a:lnTo>
                <a:lnTo>
                  <a:pt x="7004430" y="2990451"/>
                </a:lnTo>
                <a:lnTo>
                  <a:pt x="7243120" y="2980772"/>
                </a:lnTo>
                <a:lnTo>
                  <a:pt x="7284454" y="2939439"/>
                </a:lnTo>
                <a:lnTo>
                  <a:pt x="7293046" y="2821920"/>
                </a:lnTo>
                <a:lnTo>
                  <a:pt x="7248176" y="2775086"/>
                </a:lnTo>
                <a:lnTo>
                  <a:pt x="7214936" y="2775034"/>
                </a:lnTo>
                <a:lnTo>
                  <a:pt x="7270847" y="2735075"/>
                </a:lnTo>
                <a:lnTo>
                  <a:pt x="7242060" y="2710387"/>
                </a:lnTo>
                <a:lnTo>
                  <a:pt x="7305907" y="2712038"/>
                </a:lnTo>
                <a:lnTo>
                  <a:pt x="7307845" y="2618356"/>
                </a:lnTo>
                <a:lnTo>
                  <a:pt x="7127776" y="2612803"/>
                </a:lnTo>
                <a:lnTo>
                  <a:pt x="7140926" y="2596196"/>
                </a:lnTo>
                <a:close/>
                <a:moveTo>
                  <a:pt x="8717858" y="2547266"/>
                </a:moveTo>
                <a:lnTo>
                  <a:pt x="8645983" y="2599496"/>
                </a:lnTo>
                <a:lnTo>
                  <a:pt x="8657495" y="2610458"/>
                </a:lnTo>
                <a:lnTo>
                  <a:pt x="8458501" y="2617609"/>
                </a:lnTo>
                <a:lnTo>
                  <a:pt x="8462142" y="2711213"/>
                </a:lnTo>
                <a:lnTo>
                  <a:pt x="8616866" y="2705073"/>
                </a:lnTo>
                <a:lnTo>
                  <a:pt x="8558823" y="2732469"/>
                </a:lnTo>
                <a:lnTo>
                  <a:pt x="8565397" y="2742475"/>
                </a:lnTo>
                <a:lnTo>
                  <a:pt x="8412452" y="2744871"/>
                </a:lnTo>
                <a:lnTo>
                  <a:pt x="8413369" y="2837846"/>
                </a:lnTo>
                <a:lnTo>
                  <a:pt x="8798908" y="2832192"/>
                </a:lnTo>
                <a:lnTo>
                  <a:pt x="8526866" y="2851939"/>
                </a:lnTo>
                <a:lnTo>
                  <a:pt x="8488925" y="2906159"/>
                </a:lnTo>
                <a:lnTo>
                  <a:pt x="8502074" y="2958023"/>
                </a:lnTo>
                <a:lnTo>
                  <a:pt x="8456039" y="2963668"/>
                </a:lnTo>
                <a:lnTo>
                  <a:pt x="8466045" y="3055752"/>
                </a:lnTo>
                <a:lnTo>
                  <a:pt x="8522885" y="3049164"/>
                </a:lnTo>
                <a:lnTo>
                  <a:pt x="8533336" y="3093406"/>
                </a:lnTo>
                <a:lnTo>
                  <a:pt x="8578586" y="3126462"/>
                </a:lnTo>
                <a:lnTo>
                  <a:pt x="8694493" y="3119062"/>
                </a:lnTo>
                <a:lnTo>
                  <a:pt x="8693275" y="3129095"/>
                </a:lnTo>
                <a:lnTo>
                  <a:pt x="8419852" y="3142296"/>
                </a:lnTo>
                <a:lnTo>
                  <a:pt x="8423493" y="3234184"/>
                </a:lnTo>
                <a:lnTo>
                  <a:pt x="8689556" y="3221847"/>
                </a:lnTo>
                <a:lnTo>
                  <a:pt x="8687093" y="3276657"/>
                </a:lnTo>
                <a:lnTo>
                  <a:pt x="8780697" y="3279407"/>
                </a:lnTo>
                <a:lnTo>
                  <a:pt x="8783185" y="3217407"/>
                </a:lnTo>
                <a:lnTo>
                  <a:pt x="9069771" y="3205043"/>
                </a:lnTo>
                <a:lnTo>
                  <a:pt x="9066039" y="3110523"/>
                </a:lnTo>
                <a:lnTo>
                  <a:pt x="8787730" y="3124498"/>
                </a:lnTo>
                <a:lnTo>
                  <a:pt x="8788188" y="3114478"/>
                </a:lnTo>
                <a:lnTo>
                  <a:pt x="8941697" y="3104879"/>
                </a:lnTo>
                <a:lnTo>
                  <a:pt x="8983227" y="3062432"/>
                </a:lnTo>
                <a:lnTo>
                  <a:pt x="8987471" y="2867615"/>
                </a:lnTo>
                <a:lnTo>
                  <a:pt x="8948888" y="2829992"/>
                </a:lnTo>
                <a:lnTo>
                  <a:pt x="9038483" y="2828678"/>
                </a:lnTo>
                <a:lnTo>
                  <a:pt x="9037487" y="2734735"/>
                </a:lnTo>
                <a:lnTo>
                  <a:pt x="8908601" y="2737210"/>
                </a:lnTo>
                <a:lnTo>
                  <a:pt x="8939693" y="2692929"/>
                </a:lnTo>
                <a:lnTo>
                  <a:pt x="9003161" y="2690310"/>
                </a:lnTo>
                <a:lnTo>
                  <a:pt x="8999428" y="2595777"/>
                </a:lnTo>
                <a:lnTo>
                  <a:pt x="8762283" y="2604827"/>
                </a:lnTo>
                <a:close/>
                <a:moveTo>
                  <a:pt x="8103973" y="2536579"/>
                </a:moveTo>
                <a:lnTo>
                  <a:pt x="8026086" y="2582025"/>
                </a:lnTo>
                <a:lnTo>
                  <a:pt x="8058160" y="2629488"/>
                </a:lnTo>
                <a:lnTo>
                  <a:pt x="8004489" y="2629698"/>
                </a:lnTo>
                <a:lnTo>
                  <a:pt x="7988577" y="2542328"/>
                </a:lnTo>
                <a:lnTo>
                  <a:pt x="7897815" y="2559747"/>
                </a:lnTo>
                <a:lnTo>
                  <a:pt x="7910978" y="2627851"/>
                </a:lnTo>
                <a:lnTo>
                  <a:pt x="7480182" y="2621263"/>
                </a:lnTo>
                <a:lnTo>
                  <a:pt x="7479279" y="2716032"/>
                </a:lnTo>
                <a:lnTo>
                  <a:pt x="7927165" y="2722620"/>
                </a:lnTo>
                <a:lnTo>
                  <a:pt x="8001870" y="3123790"/>
                </a:lnTo>
                <a:lnTo>
                  <a:pt x="8014744" y="3144929"/>
                </a:lnTo>
                <a:lnTo>
                  <a:pt x="8148712" y="3274470"/>
                </a:lnTo>
                <a:lnTo>
                  <a:pt x="8211420" y="3212155"/>
                </a:lnTo>
                <a:lnTo>
                  <a:pt x="8091505" y="3089896"/>
                </a:lnTo>
                <a:lnTo>
                  <a:pt x="8020651" y="2723550"/>
                </a:lnTo>
                <a:lnTo>
                  <a:pt x="8193936" y="2726012"/>
                </a:lnTo>
                <a:lnTo>
                  <a:pt x="8194918" y="2631976"/>
                </a:lnTo>
                <a:lnTo>
                  <a:pt x="8163486" y="2631976"/>
                </a:lnTo>
                <a:close/>
                <a:moveTo>
                  <a:pt x="4450763" y="2063823"/>
                </a:moveTo>
                <a:cubicBezTo>
                  <a:pt x="4155107" y="2063823"/>
                  <a:pt x="3904409" y="2168217"/>
                  <a:pt x="3698670" y="2377005"/>
                </a:cubicBezTo>
                <a:cubicBezTo>
                  <a:pt x="3492930" y="2585793"/>
                  <a:pt x="3390059" y="2836491"/>
                  <a:pt x="3390059" y="3129099"/>
                </a:cubicBezTo>
                <a:cubicBezTo>
                  <a:pt x="3390059" y="3513147"/>
                  <a:pt x="3559223" y="3814899"/>
                  <a:pt x="3897551" y="4034355"/>
                </a:cubicBezTo>
                <a:lnTo>
                  <a:pt x="4286171" y="3339411"/>
                </a:lnTo>
                <a:cubicBezTo>
                  <a:pt x="4234355" y="3287595"/>
                  <a:pt x="4208447" y="3229683"/>
                  <a:pt x="4208447" y="3165675"/>
                </a:cubicBezTo>
                <a:cubicBezTo>
                  <a:pt x="4208447" y="3110811"/>
                  <a:pt x="4227497" y="3063567"/>
                  <a:pt x="4265597" y="3023943"/>
                </a:cubicBezTo>
                <a:cubicBezTo>
                  <a:pt x="4303697" y="2984319"/>
                  <a:pt x="4353227" y="2964507"/>
                  <a:pt x="4414188" y="2964507"/>
                </a:cubicBezTo>
                <a:cubicBezTo>
                  <a:pt x="4554395" y="2964507"/>
                  <a:pt x="4624499" y="3020895"/>
                  <a:pt x="4624499" y="3133671"/>
                </a:cubicBezTo>
                <a:cubicBezTo>
                  <a:pt x="4624499" y="3194631"/>
                  <a:pt x="4601639" y="3267783"/>
                  <a:pt x="4555919" y="3353127"/>
                </a:cubicBezTo>
                <a:lnTo>
                  <a:pt x="3572939" y="5186499"/>
                </a:lnTo>
                <a:lnTo>
                  <a:pt x="5543471" y="5186499"/>
                </a:lnTo>
                <a:lnTo>
                  <a:pt x="5543471" y="4304103"/>
                </a:lnTo>
                <a:lnTo>
                  <a:pt x="5035980" y="4304103"/>
                </a:lnTo>
                <a:lnTo>
                  <a:pt x="5397167" y="3600015"/>
                </a:lnTo>
                <a:cubicBezTo>
                  <a:pt x="5473367" y="3453711"/>
                  <a:pt x="5511468" y="3296739"/>
                  <a:pt x="5511468" y="3129099"/>
                </a:cubicBezTo>
                <a:cubicBezTo>
                  <a:pt x="5511468" y="2842587"/>
                  <a:pt x="5410121" y="2593413"/>
                  <a:pt x="5207429" y="2381577"/>
                </a:cubicBezTo>
                <a:cubicBezTo>
                  <a:pt x="5004737" y="2169741"/>
                  <a:pt x="4752515" y="2063823"/>
                  <a:pt x="4450763" y="2063823"/>
                </a:cubicBezTo>
                <a:close/>
                <a:moveTo>
                  <a:pt x="1864154" y="2063823"/>
                </a:moveTo>
                <a:cubicBezTo>
                  <a:pt x="1525826" y="2063823"/>
                  <a:pt x="1260650" y="2176599"/>
                  <a:pt x="1068626" y="2402151"/>
                </a:cubicBezTo>
                <a:cubicBezTo>
                  <a:pt x="876602" y="2627703"/>
                  <a:pt x="780590" y="2935551"/>
                  <a:pt x="780590" y="3325695"/>
                </a:cubicBezTo>
                <a:lnTo>
                  <a:pt x="780590" y="3974919"/>
                </a:lnTo>
                <a:cubicBezTo>
                  <a:pt x="780590" y="4368111"/>
                  <a:pt x="877364" y="4676721"/>
                  <a:pt x="1070912" y="4900749"/>
                </a:cubicBezTo>
                <a:cubicBezTo>
                  <a:pt x="1264460" y="5124777"/>
                  <a:pt x="1528874" y="5236791"/>
                  <a:pt x="1864154" y="5236791"/>
                </a:cubicBezTo>
                <a:cubicBezTo>
                  <a:pt x="2199435" y="5236791"/>
                  <a:pt x="2464610" y="5124015"/>
                  <a:pt x="2659683" y="4898463"/>
                </a:cubicBezTo>
                <a:cubicBezTo>
                  <a:pt x="2854755" y="4672911"/>
                  <a:pt x="2952290" y="4365063"/>
                  <a:pt x="2952290" y="3974919"/>
                </a:cubicBezTo>
                <a:lnTo>
                  <a:pt x="2952290" y="3325695"/>
                </a:lnTo>
                <a:cubicBezTo>
                  <a:pt x="2952290" y="2932503"/>
                  <a:pt x="2855517" y="2623893"/>
                  <a:pt x="2661968" y="2399865"/>
                </a:cubicBezTo>
                <a:cubicBezTo>
                  <a:pt x="2468420" y="2175837"/>
                  <a:pt x="2202482" y="2063823"/>
                  <a:pt x="1864154" y="2063823"/>
                </a:cubicBezTo>
                <a:close/>
                <a:moveTo>
                  <a:pt x="0" y="0"/>
                </a:moveTo>
                <a:lnTo>
                  <a:pt x="12243959" y="0"/>
                </a:lnTo>
                <a:lnTo>
                  <a:pt x="12243959" y="6867072"/>
                </a:lnTo>
                <a:lnTo>
                  <a:pt x="0" y="68670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6330977" y="2366797"/>
            <a:ext cx="4043189" cy="971619"/>
          </a:xfrm>
          <a:prstGeom prst="rect">
            <a:avLst/>
          </a:prstGeom>
          <a:solidFill>
            <a:srgbClr val="FFFFFF">
              <a:alpha val="100000"/>
            </a:srgbClr>
          </a:solidFill>
          <a:ln w="12700" cap="flat" cmpd="sng" algn="ctr">
            <a:solidFill>
              <a:srgbClr val="FFFFFF">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6" name="文本框 5"/>
          <p:cNvSpPr txBox="1"/>
          <p:nvPr/>
        </p:nvSpPr>
        <p:spPr>
          <a:xfrm>
            <a:off x="5969171" y="2366780"/>
            <a:ext cx="5972787" cy="2077491"/>
          </a:xfrm>
          <a:prstGeom prst="rect">
            <a:avLst/>
          </a:prstGeom>
          <a:noFill/>
        </p:spPr>
        <p:txBody>
          <a:bodyPr wrap="square" rtlCol="0">
            <a:noAutofit/>
          </a:bodyPr>
          <a:lstStyle/>
          <a:p>
            <a:pPr algn="l"/>
            <a:r>
              <a:rPr lang="en-US" altLang="zh-CN" sz="5400" dirty="0">
                <a:solidFill>
                  <a:srgbClr val="548235"/>
                </a:solidFill>
                <a:latin typeface="站酷快乐体2016修订版" panose="02010600030101010101" pitchFamily="2" charset="-122"/>
                <a:ea typeface="站酷快乐体2016修订版" panose="02010600030101010101" pitchFamily="2" charset="-122"/>
                <a:sym typeface="+mn-ea"/>
              </a:rPr>
              <a:t>The classfication</a:t>
            </a:r>
            <a:endParaRPr lang="en-US" altLang="zh-CN" sz="5400" dirty="0">
              <a:solidFill>
                <a:srgbClr val="548235"/>
              </a:solidFill>
              <a:latin typeface="站酷快乐体2016修订版" panose="02010600030101010101" pitchFamily="2" charset="-122"/>
              <a:ea typeface="站酷快乐体2016修订版" panose="02010600030101010101" pitchFamily="2" charset="-122"/>
              <a:sym typeface="+mn-ea"/>
            </a:endParaRPr>
          </a:p>
          <a:p>
            <a:pPr algn="l"/>
            <a:r>
              <a:rPr lang="en-US" altLang="zh-CN" sz="5400" dirty="0">
                <a:solidFill>
                  <a:srgbClr val="548235"/>
                </a:solidFill>
                <a:latin typeface="站酷快乐体2016修订版" panose="02010600030101010101" pitchFamily="2" charset="-122"/>
                <a:ea typeface="站酷快乐体2016修订版" panose="02010600030101010101" pitchFamily="2" charset="-122"/>
              </a:rPr>
              <a:t>	of tea culture</a:t>
            </a:r>
            <a:endParaRPr lang="en-US" altLang="zh-CN" sz="5400"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00554" y="837509"/>
            <a:ext cx="1571428" cy="260350"/>
          </a:xfrm>
          <a:prstGeom prst="rect">
            <a:avLst/>
          </a:prstGeom>
        </p:spPr>
        <p:txBody>
          <a:bodyPr wrap="square">
            <a:spAutoFit/>
          </a:bodyPr>
          <a:lstStyle/>
          <a:p>
            <a:pPr algn="dist"/>
            <a:endParaRPr lang="zh-CN" altLang="en-US" sz="1100" b="1" dirty="0"/>
          </a:p>
        </p:txBody>
      </p:sp>
      <p:grpSp>
        <p:nvGrpSpPr>
          <p:cNvPr id="1027" name="组合 1026"/>
          <p:cNvGrpSpPr/>
          <p:nvPr/>
        </p:nvGrpSpPr>
        <p:grpSpPr>
          <a:xfrm>
            <a:off x="-1123673" y="2279694"/>
            <a:ext cx="4159930" cy="3813876"/>
            <a:chOff x="1009866" y="1579082"/>
            <a:chExt cx="5553075" cy="4608512"/>
          </a:xfrm>
        </p:grpSpPr>
        <p:grpSp>
          <p:nvGrpSpPr>
            <p:cNvPr id="18" name="组合 17"/>
            <p:cNvGrpSpPr/>
            <p:nvPr/>
          </p:nvGrpSpPr>
          <p:grpSpPr>
            <a:xfrm>
              <a:off x="1009866" y="1579082"/>
              <a:ext cx="5553075" cy="4608512"/>
              <a:chOff x="6283625" y="1269207"/>
              <a:chExt cx="5553075" cy="4608512"/>
            </a:xfrm>
            <a:blipFill>
              <a:blip r:embed="rId1"/>
              <a:stretch>
                <a:fillRect/>
              </a:stretch>
            </a:blipFill>
          </p:grpSpPr>
          <p:sp>
            <p:nvSpPr>
              <p:cNvPr id="7" name="矩形: 圆角 6"/>
              <p:cNvSpPr/>
              <p:nvPr/>
            </p:nvSpPr>
            <p:spPr>
              <a:xfrm>
                <a:off x="8721725" y="1269207"/>
                <a:ext cx="648000" cy="46085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8" name="矩形: 圆角 7"/>
              <p:cNvSpPr/>
              <p:nvPr/>
            </p:nvSpPr>
            <p:spPr>
              <a:xfrm>
                <a:off x="9544050" y="1592660"/>
                <a:ext cx="648000" cy="3961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9" name="矩形: 圆角 8"/>
              <p:cNvSpPr/>
              <p:nvPr/>
            </p:nvSpPr>
            <p:spPr>
              <a:xfrm>
                <a:off x="10366375" y="2127101"/>
                <a:ext cx="648000" cy="289272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10" name="矩形: 圆角 9"/>
              <p:cNvSpPr/>
              <p:nvPr/>
            </p:nvSpPr>
            <p:spPr>
              <a:xfrm>
                <a:off x="11188700" y="2813769"/>
                <a:ext cx="648000" cy="14463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grpSp>
            <p:nvGrpSpPr>
              <p:cNvPr id="14" name="组合 13"/>
              <p:cNvGrpSpPr/>
              <p:nvPr/>
            </p:nvGrpSpPr>
            <p:grpSpPr>
              <a:xfrm rot="10800000">
                <a:off x="6283625" y="1569092"/>
                <a:ext cx="1470325" cy="3961606"/>
                <a:chOff x="5737225" y="2150669"/>
                <a:chExt cx="1470325" cy="3961606"/>
              </a:xfrm>
              <a:grpFill/>
            </p:grpSpPr>
            <p:sp>
              <p:nvSpPr>
                <p:cNvPr id="11" name="矩形: 圆角 10"/>
                <p:cNvSpPr/>
                <p:nvPr/>
              </p:nvSpPr>
              <p:spPr>
                <a:xfrm>
                  <a:off x="5911501" y="2150669"/>
                  <a:ext cx="648000" cy="3961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12" name="矩形: 圆角 11"/>
                <p:cNvSpPr/>
                <p:nvPr/>
              </p:nvSpPr>
              <p:spPr>
                <a:xfrm>
                  <a:off x="5737225" y="2661542"/>
                  <a:ext cx="648000" cy="289272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13" name="矩形: 圆角 12"/>
                <p:cNvSpPr/>
                <p:nvPr/>
              </p:nvSpPr>
              <p:spPr>
                <a:xfrm>
                  <a:off x="6559550" y="3348210"/>
                  <a:ext cx="648000" cy="14463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grpSp>
        </p:grpSp>
        <p:sp>
          <p:nvSpPr>
            <p:cNvPr id="30" name="任意多边形: 形状 29"/>
            <p:cNvSpPr/>
            <p:nvPr/>
          </p:nvSpPr>
          <p:spPr>
            <a:xfrm>
              <a:off x="2880662" y="2891303"/>
              <a:ext cx="1808879" cy="1808879"/>
            </a:xfrm>
            <a:custGeom>
              <a:avLst/>
              <a:gdLst>
                <a:gd name="connsiteX0" fmla="*/ 1096607 w 2193216"/>
                <a:gd name="connsiteY0" fmla="*/ 300401 h 2193216"/>
                <a:gd name="connsiteX1" fmla="*/ 299425 w 2193216"/>
                <a:gd name="connsiteY1" fmla="*/ 1097583 h 2193216"/>
                <a:gd name="connsiteX2" fmla="*/ 1096607 w 2193216"/>
                <a:gd name="connsiteY2" fmla="*/ 1894765 h 2193216"/>
                <a:gd name="connsiteX3" fmla="*/ 1893789 w 2193216"/>
                <a:gd name="connsiteY3" fmla="*/ 1097583 h 2193216"/>
                <a:gd name="connsiteX4" fmla="*/ 1096607 w 2193216"/>
                <a:gd name="connsiteY4" fmla="*/ 300401 h 2193216"/>
                <a:gd name="connsiteX5" fmla="*/ 1096608 w 2193216"/>
                <a:gd name="connsiteY5" fmla="*/ 0 h 2193216"/>
                <a:gd name="connsiteX6" fmla="*/ 2193216 w 2193216"/>
                <a:gd name="connsiteY6" fmla="*/ 1096608 h 2193216"/>
                <a:gd name="connsiteX7" fmla="*/ 1096608 w 2193216"/>
                <a:gd name="connsiteY7" fmla="*/ 2193216 h 2193216"/>
                <a:gd name="connsiteX8" fmla="*/ 0 w 2193216"/>
                <a:gd name="connsiteY8" fmla="*/ 1096608 h 2193216"/>
                <a:gd name="connsiteX9" fmla="*/ 1096608 w 2193216"/>
                <a:gd name="connsiteY9" fmla="*/ 0 h 219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3216" h="2193216">
                  <a:moveTo>
                    <a:pt x="1096607" y="300401"/>
                  </a:moveTo>
                  <a:cubicBezTo>
                    <a:pt x="656336" y="300401"/>
                    <a:pt x="299425" y="657312"/>
                    <a:pt x="299425" y="1097583"/>
                  </a:cubicBezTo>
                  <a:cubicBezTo>
                    <a:pt x="299425" y="1537854"/>
                    <a:pt x="656336" y="1894765"/>
                    <a:pt x="1096607" y="1894765"/>
                  </a:cubicBezTo>
                  <a:cubicBezTo>
                    <a:pt x="1536878" y="1894765"/>
                    <a:pt x="1893789" y="1537854"/>
                    <a:pt x="1893789" y="1097583"/>
                  </a:cubicBezTo>
                  <a:cubicBezTo>
                    <a:pt x="1893789" y="657312"/>
                    <a:pt x="1536878" y="300401"/>
                    <a:pt x="1096607" y="300401"/>
                  </a:cubicBezTo>
                  <a:close/>
                  <a:moveTo>
                    <a:pt x="1096608" y="0"/>
                  </a:moveTo>
                  <a:cubicBezTo>
                    <a:pt x="1702248" y="0"/>
                    <a:pt x="2193216" y="490968"/>
                    <a:pt x="2193216" y="1096608"/>
                  </a:cubicBezTo>
                  <a:cubicBezTo>
                    <a:pt x="2193216" y="1702248"/>
                    <a:pt x="1702248" y="2193216"/>
                    <a:pt x="1096608" y="2193216"/>
                  </a:cubicBezTo>
                  <a:cubicBezTo>
                    <a:pt x="490968" y="2193216"/>
                    <a:pt x="0" y="1702248"/>
                    <a:pt x="0" y="1096608"/>
                  </a:cubicBezTo>
                  <a:cubicBezTo>
                    <a:pt x="0" y="490968"/>
                    <a:pt x="490968" y="0"/>
                    <a:pt x="1096608" y="0"/>
                  </a:cubicBezTo>
                  <a:close/>
                </a:path>
              </a:pathLst>
            </a:custGeom>
            <a:solidFill>
              <a:srgbClr val="3D5135">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grpSp>
      <p:sp>
        <p:nvSpPr>
          <p:cNvPr id="2" name="文本框 1"/>
          <p:cNvSpPr txBox="1"/>
          <p:nvPr userDrawn="1"/>
        </p:nvSpPr>
        <p:spPr>
          <a:xfrm>
            <a:off x="2927919" y="906132"/>
            <a:ext cx="9264124" cy="6054223"/>
          </a:xfrm>
          <a:prstGeom prst="rect">
            <a:avLst/>
          </a:prstGeom>
        </p:spPr>
        <p:txBody>
          <a:bodyPr wrap="square" rtlCol="0">
            <a:noAutofit/>
          </a:bodyPr>
          <a:p>
            <a:pPr marL="342900" lvl="0" indent="-342900" algn="l">
              <a:lnSpc>
                <a:spcPct val="130000"/>
              </a:lnSpc>
              <a:spcBef>
                <a:spcPts val="1200"/>
              </a:spcBef>
              <a:buChar char="•"/>
            </a:pPr>
            <a:r>
              <a:rPr lang="en-US" sz="2000" spc="50">
                <a:solidFill>
                  <a:srgbClr val="050E17"/>
                </a:solidFill>
                <a:latin typeface="Comic Sans MS" panose="030F0702030302020204" charset="0"/>
                <a:ea typeface="Comic Sans MS" panose="030F0702030302020204" charset="0"/>
                <a:cs typeface="Comic Sans MS" panose="030F0702030302020204" charset="0"/>
              </a:rPr>
              <a:t>Green tea: Green tea refers to tea made from fresh and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tender tea leaves </a:t>
            </a:r>
            <a:r>
              <a:rPr lang="en-US" sz="2000" spc="50">
                <a:solidFill>
                  <a:srgbClr val="050E17"/>
                </a:solidFill>
                <a:latin typeface="Comic Sans MS" panose="030F0702030302020204" charset="0"/>
                <a:ea typeface="Comic Sans MS" panose="030F0702030302020204" charset="0"/>
                <a:cs typeface="Comic Sans MS" panose="030F0702030302020204" charset="0"/>
              </a:rPr>
              <a:t>that have been processed through steps such as killing the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green</a:t>
            </a:r>
            <a:r>
              <a:rPr lang="en-US" sz="2000" spc="50">
                <a:solidFill>
                  <a:srgbClr val="050E17"/>
                </a:solidFill>
                <a:latin typeface="Comic Sans MS" panose="030F0702030302020204" charset="0"/>
                <a:ea typeface="Comic Sans MS" panose="030F0702030302020204" charset="0"/>
                <a:cs typeface="Comic Sans MS" panose="030F0702030302020204" charset="0"/>
              </a:rPr>
              <a:t>, rolling, and drying, resulting in a tea with a fresh and delicate taste. There are many varieties of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green tea</a:t>
            </a:r>
            <a:r>
              <a:rPr lang="en-US" sz="2000" spc="50">
                <a:solidFill>
                  <a:srgbClr val="050E17"/>
                </a:solidFill>
                <a:latin typeface="Comic Sans MS" panose="030F0702030302020204" charset="0"/>
                <a:ea typeface="Comic Sans MS" panose="030F0702030302020204" charset="0"/>
                <a:cs typeface="Comic Sans MS" panose="030F0702030302020204" charset="0"/>
              </a:rPr>
              <a:t>, such as Longjing, Biluochun, and Maofeng.</a:t>
            </a:r>
            <a:endParaRPr lang="en-US" sz="2000" spc="50">
              <a:solidFill>
                <a:srgbClr val="050E17"/>
              </a:solidFill>
              <a:latin typeface="Comic Sans MS" panose="030F0702030302020204" charset="0"/>
              <a:ea typeface="Comic Sans MS" panose="030F0702030302020204" charset="0"/>
              <a:cs typeface="Comic Sans MS" panose="030F0702030302020204" charset="0"/>
            </a:endParaRPr>
          </a:p>
          <a:p>
            <a:pPr marL="342900" lvl="0" indent="-342900" algn="l">
              <a:lnSpc>
                <a:spcPct val="130000"/>
              </a:lnSpc>
              <a:spcBef>
                <a:spcPts val="1200"/>
              </a:spcBef>
              <a:buChar char="•"/>
            </a:pPr>
            <a:r>
              <a:rPr lang="en-US" sz="2000" spc="50">
                <a:solidFill>
                  <a:srgbClr val="050E17"/>
                </a:solidFill>
                <a:latin typeface="Comic Sans MS" panose="030F0702030302020204" charset="0"/>
                <a:ea typeface="Comic Sans MS" panose="030F0702030302020204" charset="0"/>
                <a:cs typeface="Comic Sans MS" panose="030F0702030302020204" charset="0"/>
              </a:rPr>
              <a:t>Black tea:</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Black </a:t>
            </a:r>
            <a:r>
              <a:rPr lang="en-US" sz="2000" spc="50">
                <a:solidFill>
                  <a:srgbClr val="050E17"/>
                </a:solidFill>
                <a:latin typeface="Comic Sans MS" panose="030F0702030302020204" charset="0"/>
                <a:ea typeface="Comic Sans MS" panose="030F0702030302020204" charset="0"/>
                <a:cs typeface="Comic Sans MS" panose="030F0702030302020204" charset="0"/>
              </a:rPr>
              <a:t>tea is tea that has been processed through steps such as rolling and fermentation, resulting in a tea with a strong taste and a reddish-brown color.The varieties of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black tea </a:t>
            </a:r>
            <a:r>
              <a:rPr lang="en-US" sz="2000" spc="50">
                <a:solidFill>
                  <a:srgbClr val="050E17"/>
                </a:solidFill>
                <a:latin typeface="Comic Sans MS" panose="030F0702030302020204" charset="0"/>
                <a:ea typeface="Comic Sans MS" panose="030F0702030302020204" charset="0"/>
                <a:cs typeface="Comic Sans MS" panose="030F0702030302020204" charset="0"/>
              </a:rPr>
              <a:t>include Qimen black tea,</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Dianhong</a:t>
            </a:r>
            <a:r>
              <a:rPr lang="en-US" sz="2000" spc="50">
                <a:solidFill>
                  <a:srgbClr val="050E17"/>
                </a:solidFill>
                <a:latin typeface="Comic Sans MS" panose="030F0702030302020204" charset="0"/>
                <a:ea typeface="Comic Sans MS" panose="030F0702030302020204" charset="0"/>
                <a:cs typeface="Comic Sans MS" panose="030F0702030302020204" charset="0"/>
              </a:rPr>
              <a:t> and others</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a:t>
            </a:r>
            <a:endParaRPr lang="en-US" altLang="zh-CN" sz="2000" spc="50">
              <a:solidFill>
                <a:srgbClr val="050E17"/>
              </a:solidFill>
              <a:latin typeface="Comic Sans MS" panose="030F0702030302020204" charset="0"/>
              <a:ea typeface="Comic Sans MS" panose="030F0702030302020204" charset="0"/>
              <a:cs typeface="Comic Sans MS" panose="030F0702030302020204" charset="0"/>
            </a:endParaRPr>
          </a:p>
          <a:p>
            <a:pPr marL="342900" lvl="0" indent="-342900" algn="l">
              <a:lnSpc>
                <a:spcPct val="130000"/>
              </a:lnSpc>
              <a:spcBef>
                <a:spcPts val="1200"/>
              </a:spcBef>
              <a:buChar char="•"/>
            </a:pPr>
            <a:r>
              <a:rPr lang="en-US" sz="2000" spc="50">
                <a:solidFill>
                  <a:srgbClr val="050E17"/>
                </a:solidFill>
                <a:latin typeface="Comic Sans MS" panose="030F0702030302020204" charset="0"/>
                <a:ea typeface="Comic Sans MS" panose="030F0702030302020204" charset="0"/>
                <a:cs typeface="Comic Sans MS" panose="030F0702030302020204" charset="0"/>
              </a:rPr>
              <a:t>Oolong tea: Oolong tea is a type of tea that falls between green tea and black tea, and has undergone several steps such as rolling and semi-fermentation, resulting in a tea with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complex fragrances </a:t>
            </a:r>
            <a:r>
              <a:rPr lang="en-US" sz="2000" spc="50">
                <a:solidFill>
                  <a:srgbClr val="050E17"/>
                </a:solidFill>
                <a:latin typeface="Comic Sans MS" panose="030F0702030302020204" charset="0"/>
                <a:ea typeface="Comic Sans MS" panose="030F0702030302020204" charset="0"/>
                <a:cs typeface="Comic Sans MS" panose="030F0702030302020204" charset="0"/>
              </a:rPr>
              <a:t>such as floral and fruity. There are many varieties of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oolong tea</a:t>
            </a:r>
            <a:r>
              <a:rPr lang="en-US" sz="2000" spc="50">
                <a:solidFill>
                  <a:srgbClr val="050E17"/>
                </a:solidFill>
                <a:latin typeface="Comic Sans MS" panose="030F0702030302020204" charset="0"/>
                <a:ea typeface="Comic Sans MS" panose="030F0702030302020204" charset="0"/>
                <a:cs typeface="Comic Sans MS" panose="030F0702030302020204" charset="0"/>
              </a:rPr>
              <a:t>, such as </a:t>
            </a:r>
            <a:r>
              <a:rPr lang="en-US" altLang="zh-CN" sz="2000" spc="50">
                <a:solidFill>
                  <a:srgbClr val="050E17"/>
                </a:solidFill>
                <a:latin typeface="Comic Sans MS" panose="030F0702030302020204" charset="0"/>
                <a:ea typeface="Comic Sans MS" panose="030F0702030302020204" charset="0"/>
                <a:cs typeface="Comic Sans MS" panose="030F0702030302020204" charset="0"/>
              </a:rPr>
              <a:t>Tie Guan Yin</a:t>
            </a:r>
            <a:r>
              <a:rPr lang="en-US" sz="2000" spc="50">
                <a:solidFill>
                  <a:srgbClr val="050E17"/>
                </a:solidFill>
                <a:latin typeface="Comic Sans MS" panose="030F0702030302020204" charset="0"/>
                <a:ea typeface="Comic Sans MS" panose="030F0702030302020204" charset="0"/>
                <a:cs typeface="Comic Sans MS" panose="030F0702030302020204" charset="0"/>
              </a:rPr>
              <a:t>and Wuyi rock tea.</a:t>
            </a:r>
            <a:endParaRPr lang="en-US" sz="2000" spc="50">
              <a:solidFill>
                <a:srgbClr val="050E17"/>
              </a:solidFill>
              <a:latin typeface="Comic Sans MS" panose="030F0702030302020204" charset="0"/>
              <a:ea typeface="Comic Sans MS" panose="030F0702030302020204" charset="0"/>
              <a:cs typeface="Comic Sans MS" panose="030F0702030302020204" charset="0"/>
            </a:endParaRPr>
          </a:p>
        </p:txBody>
      </p:sp>
      <p:sp>
        <p:nvSpPr>
          <p:cNvPr id="3" name="文本框 2"/>
          <p:cNvSpPr txBox="1"/>
          <p:nvPr userDrawn="1"/>
        </p:nvSpPr>
        <p:spPr>
          <a:xfrm>
            <a:off x="3217485" y="260971"/>
            <a:ext cx="7590790" cy="645160"/>
          </a:xfrm>
          <a:prstGeom prst="rect">
            <a:avLst/>
          </a:prstGeom>
        </p:spPr>
        <p:txBody>
          <a:bodyPr wrap="none" rtlCol="0">
            <a:spAutoFit/>
          </a:bodyPr>
          <a:p>
            <a:pPr algn="l"/>
            <a:r>
              <a:rPr lang="en-US" sz="3600">
                <a:solidFill>
                  <a:srgbClr val="548235"/>
                </a:solidFill>
                <a:latin typeface="-apple-system" charset="0"/>
                <a:sym typeface="+mn-ea"/>
              </a:rPr>
              <a:t>Classified by </a:t>
            </a:r>
            <a:r>
              <a:rPr lang="en-US" altLang="zh-CN" sz="3600">
                <a:solidFill>
                  <a:srgbClr val="548235"/>
                </a:solidFill>
                <a:latin typeface="-apple-system" charset="0"/>
                <a:sym typeface="+mn-ea"/>
              </a:rPr>
              <a:t>Processing Techniques</a:t>
            </a:r>
            <a:endParaRPr lang="en-US" altLang="en-US" sz="3600">
              <a:solidFill>
                <a:srgbClr val="548235"/>
              </a:solidFill>
              <a:latin typeface="-apple-system"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00554" y="837509"/>
            <a:ext cx="1571428" cy="260350"/>
          </a:xfrm>
          <a:prstGeom prst="rect">
            <a:avLst/>
          </a:prstGeom>
        </p:spPr>
        <p:txBody>
          <a:bodyPr wrap="square">
            <a:spAutoFit/>
          </a:bodyPr>
          <a:lstStyle/>
          <a:p>
            <a:pPr algn="dist"/>
            <a:endParaRPr lang="zh-CN" altLang="en-US" sz="1100" b="1" dirty="0"/>
          </a:p>
        </p:txBody>
      </p:sp>
      <p:grpSp>
        <p:nvGrpSpPr>
          <p:cNvPr id="1027" name="组合 1026"/>
          <p:cNvGrpSpPr/>
          <p:nvPr/>
        </p:nvGrpSpPr>
        <p:grpSpPr>
          <a:xfrm>
            <a:off x="-1123673" y="2279694"/>
            <a:ext cx="4159930" cy="3813876"/>
            <a:chOff x="1009866" y="1579082"/>
            <a:chExt cx="5553075" cy="4608512"/>
          </a:xfrm>
        </p:grpSpPr>
        <p:grpSp>
          <p:nvGrpSpPr>
            <p:cNvPr id="18" name="组合 17"/>
            <p:cNvGrpSpPr/>
            <p:nvPr/>
          </p:nvGrpSpPr>
          <p:grpSpPr>
            <a:xfrm>
              <a:off x="1009866" y="1579082"/>
              <a:ext cx="5553075" cy="4608512"/>
              <a:chOff x="6283625" y="1269207"/>
              <a:chExt cx="5553075" cy="4608512"/>
            </a:xfrm>
            <a:blipFill>
              <a:blip r:embed="rId1"/>
              <a:stretch>
                <a:fillRect/>
              </a:stretch>
            </a:blipFill>
          </p:grpSpPr>
          <p:sp>
            <p:nvSpPr>
              <p:cNvPr id="7" name="矩形: 圆角 6"/>
              <p:cNvSpPr/>
              <p:nvPr/>
            </p:nvSpPr>
            <p:spPr>
              <a:xfrm>
                <a:off x="8721725" y="1269207"/>
                <a:ext cx="648000" cy="46085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8" name="矩形: 圆角 7"/>
              <p:cNvSpPr/>
              <p:nvPr/>
            </p:nvSpPr>
            <p:spPr>
              <a:xfrm>
                <a:off x="9544050" y="1592660"/>
                <a:ext cx="648000" cy="3961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9" name="矩形: 圆角 8"/>
              <p:cNvSpPr/>
              <p:nvPr/>
            </p:nvSpPr>
            <p:spPr>
              <a:xfrm>
                <a:off x="10366375" y="2127101"/>
                <a:ext cx="648000" cy="289272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10" name="矩形: 圆角 9"/>
              <p:cNvSpPr/>
              <p:nvPr/>
            </p:nvSpPr>
            <p:spPr>
              <a:xfrm>
                <a:off x="11188700" y="2813769"/>
                <a:ext cx="648000" cy="14463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grpSp>
            <p:nvGrpSpPr>
              <p:cNvPr id="14" name="组合 13"/>
              <p:cNvGrpSpPr/>
              <p:nvPr/>
            </p:nvGrpSpPr>
            <p:grpSpPr>
              <a:xfrm rot="10800000">
                <a:off x="6283625" y="1569092"/>
                <a:ext cx="1470325" cy="3961606"/>
                <a:chOff x="5737225" y="2150669"/>
                <a:chExt cx="1470325" cy="3961606"/>
              </a:xfrm>
              <a:grpFill/>
            </p:grpSpPr>
            <p:sp>
              <p:nvSpPr>
                <p:cNvPr id="11" name="矩形: 圆角 10"/>
                <p:cNvSpPr/>
                <p:nvPr/>
              </p:nvSpPr>
              <p:spPr>
                <a:xfrm>
                  <a:off x="5911501" y="2150669"/>
                  <a:ext cx="648000" cy="39616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12" name="矩形: 圆角 11"/>
                <p:cNvSpPr/>
                <p:nvPr/>
              </p:nvSpPr>
              <p:spPr>
                <a:xfrm>
                  <a:off x="5737225" y="2661542"/>
                  <a:ext cx="648000" cy="289272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sp>
              <p:nvSpPr>
                <p:cNvPr id="13" name="矩形: 圆角 12"/>
                <p:cNvSpPr/>
                <p:nvPr/>
              </p:nvSpPr>
              <p:spPr>
                <a:xfrm>
                  <a:off x="6559550" y="3348210"/>
                  <a:ext cx="648000" cy="144636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grpSp>
        </p:grpSp>
        <p:sp>
          <p:nvSpPr>
            <p:cNvPr id="30" name="任意多边形: 形状 29"/>
            <p:cNvSpPr/>
            <p:nvPr/>
          </p:nvSpPr>
          <p:spPr>
            <a:xfrm>
              <a:off x="2880662" y="2891303"/>
              <a:ext cx="1808879" cy="1808879"/>
            </a:xfrm>
            <a:custGeom>
              <a:avLst/>
              <a:gdLst>
                <a:gd name="connsiteX0" fmla="*/ 1096607 w 2193216"/>
                <a:gd name="connsiteY0" fmla="*/ 300401 h 2193216"/>
                <a:gd name="connsiteX1" fmla="*/ 299425 w 2193216"/>
                <a:gd name="connsiteY1" fmla="*/ 1097583 h 2193216"/>
                <a:gd name="connsiteX2" fmla="*/ 1096607 w 2193216"/>
                <a:gd name="connsiteY2" fmla="*/ 1894765 h 2193216"/>
                <a:gd name="connsiteX3" fmla="*/ 1893789 w 2193216"/>
                <a:gd name="connsiteY3" fmla="*/ 1097583 h 2193216"/>
                <a:gd name="connsiteX4" fmla="*/ 1096607 w 2193216"/>
                <a:gd name="connsiteY4" fmla="*/ 300401 h 2193216"/>
                <a:gd name="connsiteX5" fmla="*/ 1096608 w 2193216"/>
                <a:gd name="connsiteY5" fmla="*/ 0 h 2193216"/>
                <a:gd name="connsiteX6" fmla="*/ 2193216 w 2193216"/>
                <a:gd name="connsiteY6" fmla="*/ 1096608 h 2193216"/>
                <a:gd name="connsiteX7" fmla="*/ 1096608 w 2193216"/>
                <a:gd name="connsiteY7" fmla="*/ 2193216 h 2193216"/>
                <a:gd name="connsiteX8" fmla="*/ 0 w 2193216"/>
                <a:gd name="connsiteY8" fmla="*/ 1096608 h 2193216"/>
                <a:gd name="connsiteX9" fmla="*/ 1096608 w 2193216"/>
                <a:gd name="connsiteY9" fmla="*/ 0 h 219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3216" h="2193216">
                  <a:moveTo>
                    <a:pt x="1096607" y="300401"/>
                  </a:moveTo>
                  <a:cubicBezTo>
                    <a:pt x="656336" y="300401"/>
                    <a:pt x="299425" y="657312"/>
                    <a:pt x="299425" y="1097583"/>
                  </a:cubicBezTo>
                  <a:cubicBezTo>
                    <a:pt x="299425" y="1537854"/>
                    <a:pt x="656336" y="1894765"/>
                    <a:pt x="1096607" y="1894765"/>
                  </a:cubicBezTo>
                  <a:cubicBezTo>
                    <a:pt x="1536878" y="1894765"/>
                    <a:pt x="1893789" y="1537854"/>
                    <a:pt x="1893789" y="1097583"/>
                  </a:cubicBezTo>
                  <a:cubicBezTo>
                    <a:pt x="1893789" y="657312"/>
                    <a:pt x="1536878" y="300401"/>
                    <a:pt x="1096607" y="300401"/>
                  </a:cubicBezTo>
                  <a:close/>
                  <a:moveTo>
                    <a:pt x="1096608" y="0"/>
                  </a:moveTo>
                  <a:cubicBezTo>
                    <a:pt x="1702248" y="0"/>
                    <a:pt x="2193216" y="490968"/>
                    <a:pt x="2193216" y="1096608"/>
                  </a:cubicBezTo>
                  <a:cubicBezTo>
                    <a:pt x="2193216" y="1702248"/>
                    <a:pt x="1702248" y="2193216"/>
                    <a:pt x="1096608" y="2193216"/>
                  </a:cubicBezTo>
                  <a:cubicBezTo>
                    <a:pt x="490968" y="2193216"/>
                    <a:pt x="0" y="1702248"/>
                    <a:pt x="0" y="1096608"/>
                  </a:cubicBezTo>
                  <a:cubicBezTo>
                    <a:pt x="0" y="490968"/>
                    <a:pt x="490968" y="0"/>
                    <a:pt x="1096608" y="0"/>
                  </a:cubicBezTo>
                  <a:close/>
                </a:path>
              </a:pathLst>
            </a:custGeom>
            <a:solidFill>
              <a:srgbClr val="3D5135">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1"/>
              <a:endParaRPr lang="zh-CN" altLang="en-US"/>
            </a:p>
          </p:txBody>
        </p:sp>
      </p:grpSp>
      <p:sp>
        <p:nvSpPr>
          <p:cNvPr id="2" name="文本框 1"/>
          <p:cNvSpPr txBox="1"/>
          <p:nvPr userDrawn="1"/>
        </p:nvSpPr>
        <p:spPr>
          <a:xfrm>
            <a:off x="3168304" y="1016171"/>
            <a:ext cx="8913250" cy="5603062"/>
          </a:xfrm>
          <a:prstGeom prst="rect">
            <a:avLst/>
          </a:prstGeom>
        </p:spPr>
        <p:txBody>
          <a:bodyPr wrap="square" rtlCol="0">
            <a:noAutofit/>
          </a:bodyPr>
          <a:p>
            <a:pPr marL="342900" indent="-342900" algn="l" defTabSz="0" rtl="0" eaLnBrk="1" latinLnBrk="0" hangingPunct="1">
              <a:lnSpc>
                <a:spcPct val="150000"/>
              </a:lnSpc>
              <a:spcBef>
                <a:spcPts val="1200"/>
              </a:spcBef>
              <a:spcAft>
                <a:spcPct val="0"/>
              </a:spcAft>
              <a:buChar char="•"/>
            </a:pPr>
            <a:r>
              <a:rPr lang="en-US" sz="2000" spc="60">
                <a:solidFill>
                  <a:srgbClr val="050E17"/>
                </a:solidFill>
                <a:latin typeface="Comic Sans MS" panose="030F0702030302020204" charset="0"/>
                <a:ea typeface="Comic Sans MS" panose="030F0702030302020204" charset="0"/>
                <a:cs typeface="Comic Sans MS" panose="030F0702030302020204" charset="0"/>
              </a:rPr>
              <a:t>Brick tea:</a:t>
            </a:r>
            <a:r>
              <a:rPr lang="en-US" altLang="zh-CN" sz="2000" spc="60">
                <a:solidFill>
                  <a:srgbClr val="050E17"/>
                </a:solidFill>
                <a:latin typeface="Comic Sans MS" panose="030F0702030302020204" charset="0"/>
                <a:ea typeface="Comic Sans MS" panose="030F0702030302020204" charset="0"/>
                <a:cs typeface="Comic Sans MS" panose="030F0702030302020204" charset="0"/>
              </a:rPr>
              <a:t>Brick tea </a:t>
            </a:r>
            <a:r>
              <a:rPr lang="en-US" sz="2000" spc="60">
                <a:solidFill>
                  <a:srgbClr val="050E17"/>
                </a:solidFill>
                <a:latin typeface="Comic Sans MS" panose="030F0702030302020204" charset="0"/>
                <a:ea typeface="Comic Sans MS" panose="030F0702030302020204" charset="0"/>
                <a:cs typeface="Comic Sans MS" panose="030F0702030302020204" charset="0"/>
              </a:rPr>
              <a:t>is a type of tea that has been pressed into brick or cake shapes, and has undergone several steps similar to Pu-erh tea, such as fermentation, killing the green, and drying, resulting in a tea with a strong and aged fragrance, suitable for long-term storage. There are many varieties of brick tea, such as Pu-erh brick tea and Fuzhuan.</a:t>
            </a:r>
            <a:endParaRPr lang="en-US" sz="2000" spc="60">
              <a:solidFill>
                <a:srgbClr val="050E17"/>
              </a:solidFill>
              <a:latin typeface="Comic Sans MS" panose="030F0702030302020204" charset="0"/>
              <a:ea typeface="Comic Sans MS" panose="030F0702030302020204" charset="0"/>
              <a:cs typeface="Comic Sans MS" panose="030F0702030302020204" charset="0"/>
            </a:endParaRPr>
          </a:p>
          <a:p>
            <a:pPr marL="342900" indent="-342900" algn="l" defTabSz="0" rtl="0" eaLnBrk="1" latinLnBrk="0" hangingPunct="1">
              <a:lnSpc>
                <a:spcPct val="150000"/>
              </a:lnSpc>
              <a:spcBef>
                <a:spcPts val="1200"/>
              </a:spcBef>
              <a:spcAft>
                <a:spcPct val="0"/>
              </a:spcAft>
              <a:buChar char="•"/>
            </a:pPr>
            <a:r>
              <a:rPr lang="en-US" sz="2000" spc="60">
                <a:solidFill>
                  <a:srgbClr val="050E17"/>
                </a:solidFill>
                <a:latin typeface="Comic Sans MS" panose="030F0702030302020204" charset="0"/>
                <a:ea typeface="Comic Sans MS" panose="030F0702030302020204" charset="0"/>
                <a:cs typeface="Comic Sans MS" panose="030F0702030302020204" charset="0"/>
              </a:rPr>
              <a:t>Flower tea</a:t>
            </a:r>
            <a:r>
              <a:rPr lang="en-US" altLang="zh-CN" sz="2000" spc="60">
                <a:solidFill>
                  <a:srgbClr val="050E17"/>
                </a:solidFill>
                <a:latin typeface="Comic Sans MS" panose="030F0702030302020204" charset="0"/>
                <a:ea typeface="Comic Sans MS" panose="030F0702030302020204" charset="0"/>
                <a:cs typeface="Comic Sans MS" panose="030F0702030302020204" charset="0"/>
              </a:rPr>
              <a:t>:Flower </a:t>
            </a:r>
            <a:r>
              <a:rPr lang="en-US" sz="2000" spc="60">
                <a:solidFill>
                  <a:srgbClr val="050E17"/>
                </a:solidFill>
                <a:latin typeface="Comic Sans MS" panose="030F0702030302020204" charset="0"/>
                <a:ea typeface="Comic Sans MS" panose="030F0702030302020204" charset="0"/>
                <a:cs typeface="Comic Sans MS" panose="030F0702030302020204" charset="0"/>
              </a:rPr>
              <a:t>tea is a type of tea made by mixing flowers such as jasmine and roses with tea leaves such as green tea, resulting in a tea with a fresh floral fragrance and light tea aroma, favored by many women. There are many varieties of </a:t>
            </a:r>
            <a:r>
              <a:rPr lang="en-US" altLang="zh-CN" sz="2000" spc="60">
                <a:solidFill>
                  <a:srgbClr val="050E17"/>
                </a:solidFill>
                <a:latin typeface="Comic Sans MS" panose="030F0702030302020204" charset="0"/>
                <a:ea typeface="Comic Sans MS" panose="030F0702030302020204" charset="0"/>
                <a:cs typeface="Comic Sans MS" panose="030F0702030302020204" charset="0"/>
              </a:rPr>
              <a:t>flower tea</a:t>
            </a:r>
            <a:r>
              <a:rPr lang="en-US" sz="2000" spc="60">
                <a:solidFill>
                  <a:srgbClr val="050E17"/>
                </a:solidFill>
                <a:latin typeface="Comic Sans MS" panose="030F0702030302020204" charset="0"/>
                <a:ea typeface="Comic Sans MS" panose="030F0702030302020204" charset="0"/>
                <a:cs typeface="Comic Sans MS" panose="030F0702030302020204" charset="0"/>
              </a:rPr>
              <a:t>, such as </a:t>
            </a:r>
            <a:r>
              <a:rPr lang="en-US" altLang="zh-CN" sz="2000" spc="60">
                <a:solidFill>
                  <a:srgbClr val="050E17"/>
                </a:solidFill>
                <a:latin typeface="Comic Sans MS" panose="030F0702030302020204" charset="0"/>
                <a:ea typeface="Comic Sans MS" panose="030F0702030302020204" charset="0"/>
                <a:cs typeface="Comic Sans MS" panose="030F0702030302020204" charset="0"/>
              </a:rPr>
              <a:t>jasmine tea </a:t>
            </a:r>
            <a:r>
              <a:rPr lang="en-US" sz="2000" spc="60">
                <a:solidFill>
                  <a:srgbClr val="050E17"/>
                </a:solidFill>
                <a:latin typeface="Comic Sans MS" panose="030F0702030302020204" charset="0"/>
                <a:ea typeface="Comic Sans MS" panose="030F0702030302020204" charset="0"/>
                <a:cs typeface="Comic Sans MS" panose="030F0702030302020204" charset="0"/>
              </a:rPr>
              <a:t>and </a:t>
            </a:r>
            <a:r>
              <a:rPr lang="en-US" altLang="zh-CN" sz="2000" spc="60">
                <a:solidFill>
                  <a:srgbClr val="050E17"/>
                </a:solidFill>
                <a:latin typeface="Comic Sans MS" panose="030F0702030302020204" charset="0"/>
                <a:ea typeface="Comic Sans MS" panose="030F0702030302020204" charset="0"/>
                <a:cs typeface="Comic Sans MS" panose="030F0702030302020204" charset="0"/>
              </a:rPr>
              <a:t>rose tea</a:t>
            </a:r>
            <a:r>
              <a:rPr lang="en-US" sz="2000" spc="60">
                <a:solidFill>
                  <a:srgbClr val="050E17"/>
                </a:solidFill>
                <a:latin typeface="Comic Sans MS" panose="030F0702030302020204" charset="0"/>
                <a:ea typeface="Comic Sans MS" panose="030F0702030302020204" charset="0"/>
                <a:cs typeface="Comic Sans MS" panose="030F0702030302020204" charset="0"/>
              </a:rPr>
              <a:t>.</a:t>
            </a:r>
            <a:endParaRPr lang="en-US" sz="2000" spc="60">
              <a:solidFill>
                <a:srgbClr val="050E17"/>
              </a:solidFill>
              <a:latin typeface="Comic Sans MS" panose="030F0702030302020204" charset="0"/>
              <a:ea typeface="Comic Sans MS" panose="030F0702030302020204" charset="0"/>
              <a:cs typeface="Comic Sans MS" panose="030F0702030302020204" charset="0"/>
            </a:endParaRPr>
          </a:p>
        </p:txBody>
      </p:sp>
      <p:sp>
        <p:nvSpPr>
          <p:cNvPr id="3" name="文本框 2"/>
          <p:cNvSpPr txBox="1"/>
          <p:nvPr userDrawn="1"/>
        </p:nvSpPr>
        <p:spPr>
          <a:xfrm>
            <a:off x="3217485" y="260971"/>
            <a:ext cx="7590790" cy="645160"/>
          </a:xfrm>
          <a:prstGeom prst="rect">
            <a:avLst/>
          </a:prstGeom>
        </p:spPr>
        <p:txBody>
          <a:bodyPr wrap="none" rtlCol="0">
            <a:spAutoFit/>
          </a:bodyPr>
          <a:p>
            <a:pPr algn="l"/>
            <a:r>
              <a:rPr lang="en-US" sz="3600">
                <a:solidFill>
                  <a:srgbClr val="548235"/>
                </a:solidFill>
                <a:latin typeface="-apple-system" charset="0"/>
                <a:sym typeface="+mn-ea"/>
              </a:rPr>
              <a:t>Classified by </a:t>
            </a:r>
            <a:r>
              <a:rPr lang="en-US" altLang="zh-CN" sz="3600">
                <a:solidFill>
                  <a:srgbClr val="548235"/>
                </a:solidFill>
                <a:latin typeface="-apple-system" charset="0"/>
                <a:sym typeface="+mn-ea"/>
              </a:rPr>
              <a:t>Processing Techniques</a:t>
            </a:r>
            <a:endParaRPr lang="en-US" altLang="en-US" sz="3600">
              <a:solidFill>
                <a:srgbClr val="548235"/>
              </a:solidFill>
              <a:latin typeface="-apple-system"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flipH="1">
            <a:off x="0" y="0"/>
            <a:ext cx="12192000" cy="6857999"/>
          </a:xfrm>
          <a:prstGeom prst="rect">
            <a:avLst/>
          </a:prstGeom>
        </p:spPr>
      </p:pic>
      <p:sp>
        <p:nvSpPr>
          <p:cNvPr id="18" name="任意多边形: 形状 17"/>
          <p:cNvSpPr/>
          <p:nvPr/>
        </p:nvSpPr>
        <p:spPr>
          <a:xfrm>
            <a:off x="-25980" y="-9072"/>
            <a:ext cx="12243959" cy="6867072"/>
          </a:xfrm>
          <a:custGeom>
            <a:avLst/>
            <a:gdLst/>
            <a:ahLst/>
            <a:cxnLst/>
            <a:rect l="l" t="t" r="r" b="b"/>
            <a:pathLst>
              <a:path w="12243959" h="6867072">
                <a:moveTo>
                  <a:pt x="8146512" y="3126960"/>
                </a:moveTo>
                <a:lnTo>
                  <a:pt x="7623999" y="3168031"/>
                </a:lnTo>
                <a:lnTo>
                  <a:pt x="7629473" y="3259670"/>
                </a:lnTo>
                <a:lnTo>
                  <a:pt x="8153859" y="3220380"/>
                </a:lnTo>
                <a:close/>
                <a:moveTo>
                  <a:pt x="8012059" y="3036513"/>
                </a:moveTo>
                <a:lnTo>
                  <a:pt x="7682385" y="3045065"/>
                </a:lnTo>
                <a:lnTo>
                  <a:pt x="7683289" y="3137974"/>
                </a:lnTo>
                <a:lnTo>
                  <a:pt x="8014901" y="3130378"/>
                </a:lnTo>
                <a:close/>
                <a:moveTo>
                  <a:pt x="6910656" y="2994079"/>
                </a:moveTo>
                <a:lnTo>
                  <a:pt x="6912018" y="3026127"/>
                </a:lnTo>
                <a:lnTo>
                  <a:pt x="6733901" y="3029113"/>
                </a:lnTo>
                <a:lnTo>
                  <a:pt x="6746382" y="3001243"/>
                </a:lnTo>
                <a:close/>
                <a:moveTo>
                  <a:pt x="8713347" y="2932062"/>
                </a:moveTo>
                <a:lnTo>
                  <a:pt x="8595180" y="2946891"/>
                </a:lnTo>
                <a:lnTo>
                  <a:pt x="8592023" y="2940775"/>
                </a:lnTo>
                <a:close/>
                <a:moveTo>
                  <a:pt x="8891837" y="2919243"/>
                </a:moveTo>
                <a:lnTo>
                  <a:pt x="8889532" y="3013305"/>
                </a:lnTo>
                <a:lnTo>
                  <a:pt x="8739179" y="3022880"/>
                </a:lnTo>
                <a:lnTo>
                  <a:pt x="8848578" y="3009481"/>
                </a:lnTo>
                <a:lnTo>
                  <a:pt x="8838395" y="2923081"/>
                </a:lnTo>
                <a:close/>
                <a:moveTo>
                  <a:pt x="7794638" y="2886357"/>
                </a:moveTo>
                <a:lnTo>
                  <a:pt x="7975126" y="2891190"/>
                </a:lnTo>
                <a:lnTo>
                  <a:pt x="8013762" y="2930441"/>
                </a:lnTo>
                <a:lnTo>
                  <a:pt x="7753409" y="2919846"/>
                </a:lnTo>
                <a:close/>
                <a:moveTo>
                  <a:pt x="7194872" y="2869908"/>
                </a:moveTo>
                <a:lnTo>
                  <a:pt x="7192894" y="2888151"/>
                </a:lnTo>
                <a:lnTo>
                  <a:pt x="7001522" y="2895905"/>
                </a:lnTo>
                <a:lnTo>
                  <a:pt x="7000318" y="2873077"/>
                </a:lnTo>
                <a:close/>
                <a:moveTo>
                  <a:pt x="1864154" y="2868495"/>
                </a:moveTo>
                <a:cubicBezTo>
                  <a:pt x="2010458" y="2868495"/>
                  <a:pt x="2083610" y="2961459"/>
                  <a:pt x="2083610" y="3147387"/>
                </a:cubicBezTo>
                <a:lnTo>
                  <a:pt x="2083610" y="4153227"/>
                </a:lnTo>
                <a:cubicBezTo>
                  <a:pt x="2083610" y="4339155"/>
                  <a:pt x="2010458" y="4432119"/>
                  <a:pt x="1864154" y="4432119"/>
                </a:cubicBezTo>
                <a:cubicBezTo>
                  <a:pt x="1717850" y="4432119"/>
                  <a:pt x="1644698" y="4339155"/>
                  <a:pt x="1644698" y="4153227"/>
                </a:cubicBezTo>
                <a:lnTo>
                  <a:pt x="1644698" y="3147387"/>
                </a:lnTo>
                <a:cubicBezTo>
                  <a:pt x="1644698" y="2961459"/>
                  <a:pt x="1717850" y="2868495"/>
                  <a:pt x="1864154" y="2868495"/>
                </a:cubicBezTo>
                <a:close/>
                <a:moveTo>
                  <a:pt x="9873977" y="2791483"/>
                </a:moveTo>
                <a:lnTo>
                  <a:pt x="9320476" y="2796486"/>
                </a:lnTo>
                <a:lnTo>
                  <a:pt x="9320476" y="2890469"/>
                </a:lnTo>
                <a:lnTo>
                  <a:pt x="9478359" y="2889645"/>
                </a:lnTo>
                <a:lnTo>
                  <a:pt x="9449572" y="3258217"/>
                </a:lnTo>
                <a:lnTo>
                  <a:pt x="9542023" y="3264608"/>
                </a:lnTo>
                <a:lnTo>
                  <a:pt x="9571688" y="2888741"/>
                </a:lnTo>
                <a:lnTo>
                  <a:pt x="9826801" y="2886357"/>
                </a:lnTo>
                <a:lnTo>
                  <a:pt x="9838510" y="3021255"/>
                </a:lnTo>
                <a:lnTo>
                  <a:pt x="9652679" y="3094309"/>
                </a:lnTo>
                <a:lnTo>
                  <a:pt x="9684163" y="3178260"/>
                </a:lnTo>
                <a:lnTo>
                  <a:pt x="9908291" y="3094519"/>
                </a:lnTo>
                <a:lnTo>
                  <a:pt x="9935859" y="3051181"/>
                </a:lnTo>
                <a:lnTo>
                  <a:pt x="9918231" y="2831939"/>
                </a:lnTo>
                <a:close/>
                <a:moveTo>
                  <a:pt x="7077065" y="2704638"/>
                </a:moveTo>
                <a:lnTo>
                  <a:pt x="7122682" y="2706157"/>
                </a:lnTo>
                <a:lnTo>
                  <a:pt x="7193235" y="2776252"/>
                </a:lnTo>
                <a:lnTo>
                  <a:pt x="7029312" y="2778631"/>
                </a:lnTo>
                <a:close/>
                <a:moveTo>
                  <a:pt x="8835101" y="2696413"/>
                </a:moveTo>
                <a:lnTo>
                  <a:pt x="8805345" y="2739070"/>
                </a:lnTo>
                <a:lnTo>
                  <a:pt x="8664711" y="2741362"/>
                </a:lnTo>
                <a:lnTo>
                  <a:pt x="8646205" y="2703909"/>
                </a:lnTo>
                <a:close/>
                <a:moveTo>
                  <a:pt x="7730542" y="2567003"/>
                </a:moveTo>
                <a:lnTo>
                  <a:pt x="7619061" y="2702975"/>
                </a:lnTo>
                <a:lnTo>
                  <a:pt x="7655418" y="2776173"/>
                </a:lnTo>
                <a:lnTo>
                  <a:pt x="7791744" y="2763836"/>
                </a:lnTo>
                <a:lnTo>
                  <a:pt x="7754378" y="2792321"/>
                </a:lnTo>
                <a:lnTo>
                  <a:pt x="7539537" y="2784896"/>
                </a:lnTo>
                <a:lnTo>
                  <a:pt x="7536839" y="2878708"/>
                </a:lnTo>
                <a:lnTo>
                  <a:pt x="7678273" y="2882533"/>
                </a:lnTo>
                <a:lnTo>
                  <a:pt x="7509703" y="3052897"/>
                </a:lnTo>
                <a:lnTo>
                  <a:pt x="7575148" y="3114125"/>
                </a:lnTo>
                <a:lnTo>
                  <a:pt x="7692247" y="2981742"/>
                </a:lnTo>
                <a:lnTo>
                  <a:pt x="7690597" y="3008459"/>
                </a:lnTo>
                <a:lnTo>
                  <a:pt x="8038384" y="3025328"/>
                </a:lnTo>
                <a:lnTo>
                  <a:pt x="8039668" y="2960367"/>
                </a:lnTo>
                <a:lnTo>
                  <a:pt x="8109474" y="3061502"/>
                </a:lnTo>
                <a:lnTo>
                  <a:pt x="8180171" y="3006233"/>
                </a:lnTo>
                <a:lnTo>
                  <a:pt x="8087262" y="2894582"/>
                </a:lnTo>
                <a:lnTo>
                  <a:pt x="8178233" y="2897044"/>
                </a:lnTo>
                <a:lnTo>
                  <a:pt x="8180171" y="2804187"/>
                </a:lnTo>
                <a:lnTo>
                  <a:pt x="7870993" y="2795439"/>
                </a:lnTo>
                <a:lnTo>
                  <a:pt x="7895668" y="2776802"/>
                </a:lnTo>
                <a:lnTo>
                  <a:pt x="7866894" y="2757314"/>
                </a:lnTo>
                <a:lnTo>
                  <a:pt x="8024004" y="2744099"/>
                </a:lnTo>
                <a:lnTo>
                  <a:pt x="8043741" y="2790973"/>
                </a:lnTo>
                <a:lnTo>
                  <a:pt x="8129198" y="2758636"/>
                </a:lnTo>
                <a:lnTo>
                  <a:pt x="8059863" y="2576865"/>
                </a:lnTo>
                <a:lnTo>
                  <a:pt x="7974288" y="2610026"/>
                </a:lnTo>
                <a:lnTo>
                  <a:pt x="7992375" y="2654372"/>
                </a:lnTo>
                <a:lnTo>
                  <a:pt x="7753409" y="2673886"/>
                </a:lnTo>
                <a:lnTo>
                  <a:pt x="7801108" y="2624000"/>
                </a:lnTo>
                <a:close/>
                <a:moveTo>
                  <a:pt x="9749805" y="2562890"/>
                </a:moveTo>
                <a:lnTo>
                  <a:pt x="9733434" y="2614191"/>
                </a:lnTo>
                <a:lnTo>
                  <a:pt x="9521946" y="2620438"/>
                </a:lnTo>
                <a:lnTo>
                  <a:pt x="9515214" y="2576865"/>
                </a:lnTo>
                <a:lnTo>
                  <a:pt x="9423261" y="2590564"/>
                </a:lnTo>
                <a:lnTo>
                  <a:pt x="9428198" y="2624144"/>
                </a:lnTo>
                <a:lnTo>
                  <a:pt x="9286765" y="2628231"/>
                </a:lnTo>
                <a:lnTo>
                  <a:pt x="9290406" y="2721074"/>
                </a:lnTo>
                <a:lnTo>
                  <a:pt x="9440797" y="2716975"/>
                </a:lnTo>
                <a:lnTo>
                  <a:pt x="9450817" y="2782748"/>
                </a:lnTo>
                <a:lnTo>
                  <a:pt x="9542809" y="2769991"/>
                </a:lnTo>
                <a:lnTo>
                  <a:pt x="9534584" y="2714212"/>
                </a:lnTo>
                <a:lnTo>
                  <a:pt x="9706952" y="2708750"/>
                </a:lnTo>
                <a:lnTo>
                  <a:pt x="9689677" y="2762605"/>
                </a:lnTo>
                <a:lnTo>
                  <a:pt x="9778395" y="2789335"/>
                </a:lnTo>
                <a:lnTo>
                  <a:pt x="9804629" y="2706065"/>
                </a:lnTo>
                <a:lnTo>
                  <a:pt x="9966283" y="2700238"/>
                </a:lnTo>
                <a:lnTo>
                  <a:pt x="9964345" y="2606464"/>
                </a:lnTo>
                <a:lnTo>
                  <a:pt x="9829788" y="2610576"/>
                </a:lnTo>
                <a:lnTo>
                  <a:pt x="9838013" y="2588652"/>
                </a:lnTo>
                <a:close/>
                <a:moveTo>
                  <a:pt x="7062161" y="2548903"/>
                </a:moveTo>
                <a:lnTo>
                  <a:pt x="6949017" y="2736175"/>
                </a:lnTo>
                <a:lnTo>
                  <a:pt x="7020018" y="2778766"/>
                </a:lnTo>
                <a:lnTo>
                  <a:pt x="6847125" y="2781276"/>
                </a:lnTo>
                <a:lnTo>
                  <a:pt x="6899996" y="2729483"/>
                </a:lnTo>
                <a:lnTo>
                  <a:pt x="6872859" y="2710387"/>
                </a:lnTo>
                <a:lnTo>
                  <a:pt x="6928390" y="2712038"/>
                </a:lnTo>
                <a:lnTo>
                  <a:pt x="6931245" y="2618408"/>
                </a:lnTo>
                <a:lnTo>
                  <a:pt x="6770074" y="2612855"/>
                </a:lnTo>
                <a:lnTo>
                  <a:pt x="6783237" y="2596196"/>
                </a:lnTo>
                <a:lnTo>
                  <a:pt x="6704394" y="2549728"/>
                </a:lnTo>
                <a:lnTo>
                  <a:pt x="6591328" y="2737066"/>
                </a:lnTo>
                <a:lnTo>
                  <a:pt x="6669019" y="2782748"/>
                </a:lnTo>
                <a:lnTo>
                  <a:pt x="6718591" y="2705463"/>
                </a:lnTo>
                <a:lnTo>
                  <a:pt x="6746461" y="2706196"/>
                </a:lnTo>
                <a:lnTo>
                  <a:pt x="6825658" y="2781587"/>
                </a:lnTo>
                <a:lnTo>
                  <a:pt x="6636552" y="2784332"/>
                </a:lnTo>
                <a:lnTo>
                  <a:pt x="6637469" y="2878132"/>
                </a:lnTo>
                <a:lnTo>
                  <a:pt x="6905758" y="2874020"/>
                </a:lnTo>
                <a:lnTo>
                  <a:pt x="6907081" y="2900475"/>
                </a:lnTo>
                <a:lnTo>
                  <a:pt x="6706633" y="2908491"/>
                </a:lnTo>
                <a:lnTo>
                  <a:pt x="6667146" y="2938784"/>
                </a:lnTo>
                <a:lnTo>
                  <a:pt x="6625040" y="3067081"/>
                </a:lnTo>
                <a:lnTo>
                  <a:pt x="6667880" y="3124812"/>
                </a:lnTo>
                <a:lnTo>
                  <a:pt x="6695763" y="3124812"/>
                </a:lnTo>
                <a:lnTo>
                  <a:pt x="6607778" y="3216097"/>
                </a:lnTo>
                <a:lnTo>
                  <a:pt x="6675175" y="3275295"/>
                </a:lnTo>
                <a:lnTo>
                  <a:pt x="6813988" y="3122297"/>
                </a:lnTo>
                <a:lnTo>
                  <a:pt x="6914769" y="3120699"/>
                </a:lnTo>
                <a:lnTo>
                  <a:pt x="6920545" y="3277757"/>
                </a:lnTo>
                <a:lnTo>
                  <a:pt x="7015117" y="3275033"/>
                </a:lnTo>
                <a:lnTo>
                  <a:pt x="7009367" y="3118905"/>
                </a:lnTo>
                <a:lnTo>
                  <a:pt x="7198172" y="3114950"/>
                </a:lnTo>
                <a:lnTo>
                  <a:pt x="7188978" y="3161496"/>
                </a:lnTo>
                <a:lnTo>
                  <a:pt x="7085827" y="3127785"/>
                </a:lnTo>
                <a:lnTo>
                  <a:pt x="7059201" y="3216674"/>
                </a:lnTo>
                <a:lnTo>
                  <a:pt x="7216626" y="3264608"/>
                </a:lnTo>
                <a:lnTo>
                  <a:pt x="7273374" y="3231001"/>
                </a:lnTo>
                <a:lnTo>
                  <a:pt x="7299620" y="3069988"/>
                </a:lnTo>
                <a:lnTo>
                  <a:pt x="7255824" y="3019291"/>
                </a:lnTo>
                <a:lnTo>
                  <a:pt x="7005700" y="3023363"/>
                </a:lnTo>
                <a:lnTo>
                  <a:pt x="7004430" y="2990451"/>
                </a:lnTo>
                <a:lnTo>
                  <a:pt x="7243120" y="2980772"/>
                </a:lnTo>
                <a:lnTo>
                  <a:pt x="7284454" y="2939439"/>
                </a:lnTo>
                <a:lnTo>
                  <a:pt x="7293046" y="2821920"/>
                </a:lnTo>
                <a:lnTo>
                  <a:pt x="7248176" y="2775086"/>
                </a:lnTo>
                <a:lnTo>
                  <a:pt x="7214936" y="2775034"/>
                </a:lnTo>
                <a:lnTo>
                  <a:pt x="7270847" y="2735075"/>
                </a:lnTo>
                <a:lnTo>
                  <a:pt x="7242060" y="2710387"/>
                </a:lnTo>
                <a:lnTo>
                  <a:pt x="7305907" y="2712038"/>
                </a:lnTo>
                <a:lnTo>
                  <a:pt x="7307845" y="2618356"/>
                </a:lnTo>
                <a:lnTo>
                  <a:pt x="7127776" y="2612803"/>
                </a:lnTo>
                <a:lnTo>
                  <a:pt x="7140926" y="2596196"/>
                </a:lnTo>
                <a:close/>
                <a:moveTo>
                  <a:pt x="8717858" y="2547266"/>
                </a:moveTo>
                <a:lnTo>
                  <a:pt x="8645983" y="2599496"/>
                </a:lnTo>
                <a:lnTo>
                  <a:pt x="8657495" y="2610458"/>
                </a:lnTo>
                <a:lnTo>
                  <a:pt x="8458501" y="2617609"/>
                </a:lnTo>
                <a:lnTo>
                  <a:pt x="8462142" y="2711213"/>
                </a:lnTo>
                <a:lnTo>
                  <a:pt x="8616866" y="2705073"/>
                </a:lnTo>
                <a:lnTo>
                  <a:pt x="8558823" y="2732469"/>
                </a:lnTo>
                <a:lnTo>
                  <a:pt x="8565397" y="2742475"/>
                </a:lnTo>
                <a:lnTo>
                  <a:pt x="8412452" y="2744871"/>
                </a:lnTo>
                <a:lnTo>
                  <a:pt x="8413369" y="2837846"/>
                </a:lnTo>
                <a:lnTo>
                  <a:pt x="8798908" y="2832192"/>
                </a:lnTo>
                <a:lnTo>
                  <a:pt x="8526866" y="2851939"/>
                </a:lnTo>
                <a:lnTo>
                  <a:pt x="8488925" y="2906159"/>
                </a:lnTo>
                <a:lnTo>
                  <a:pt x="8502074" y="2958023"/>
                </a:lnTo>
                <a:lnTo>
                  <a:pt x="8456039" y="2963668"/>
                </a:lnTo>
                <a:lnTo>
                  <a:pt x="8466045" y="3055752"/>
                </a:lnTo>
                <a:lnTo>
                  <a:pt x="8522885" y="3049164"/>
                </a:lnTo>
                <a:lnTo>
                  <a:pt x="8533336" y="3093406"/>
                </a:lnTo>
                <a:lnTo>
                  <a:pt x="8578586" y="3126462"/>
                </a:lnTo>
                <a:lnTo>
                  <a:pt x="8694493" y="3119062"/>
                </a:lnTo>
                <a:lnTo>
                  <a:pt x="8693275" y="3129095"/>
                </a:lnTo>
                <a:lnTo>
                  <a:pt x="8419852" y="3142296"/>
                </a:lnTo>
                <a:lnTo>
                  <a:pt x="8423493" y="3234184"/>
                </a:lnTo>
                <a:lnTo>
                  <a:pt x="8689556" y="3221847"/>
                </a:lnTo>
                <a:lnTo>
                  <a:pt x="8687093" y="3276657"/>
                </a:lnTo>
                <a:lnTo>
                  <a:pt x="8780697" y="3279407"/>
                </a:lnTo>
                <a:lnTo>
                  <a:pt x="8783185" y="3217407"/>
                </a:lnTo>
                <a:lnTo>
                  <a:pt x="9069771" y="3205043"/>
                </a:lnTo>
                <a:lnTo>
                  <a:pt x="9066039" y="3110523"/>
                </a:lnTo>
                <a:lnTo>
                  <a:pt x="8787730" y="3124498"/>
                </a:lnTo>
                <a:lnTo>
                  <a:pt x="8788188" y="3114478"/>
                </a:lnTo>
                <a:lnTo>
                  <a:pt x="8941697" y="3104879"/>
                </a:lnTo>
                <a:lnTo>
                  <a:pt x="8983227" y="3062432"/>
                </a:lnTo>
                <a:lnTo>
                  <a:pt x="8987471" y="2867615"/>
                </a:lnTo>
                <a:lnTo>
                  <a:pt x="8948888" y="2829992"/>
                </a:lnTo>
                <a:lnTo>
                  <a:pt x="9038483" y="2828678"/>
                </a:lnTo>
                <a:lnTo>
                  <a:pt x="9037487" y="2734735"/>
                </a:lnTo>
                <a:lnTo>
                  <a:pt x="8908601" y="2737210"/>
                </a:lnTo>
                <a:lnTo>
                  <a:pt x="8939693" y="2692929"/>
                </a:lnTo>
                <a:lnTo>
                  <a:pt x="9003161" y="2690310"/>
                </a:lnTo>
                <a:lnTo>
                  <a:pt x="8999428" y="2595777"/>
                </a:lnTo>
                <a:lnTo>
                  <a:pt x="8762283" y="2604827"/>
                </a:lnTo>
                <a:close/>
                <a:moveTo>
                  <a:pt x="3655235" y="2136975"/>
                </a:moveTo>
                <a:lnTo>
                  <a:pt x="3655235" y="3019371"/>
                </a:lnTo>
                <a:lnTo>
                  <a:pt x="3993563" y="3019371"/>
                </a:lnTo>
                <a:lnTo>
                  <a:pt x="3769535" y="3618303"/>
                </a:lnTo>
                <a:cubicBezTo>
                  <a:pt x="3946320" y="3618303"/>
                  <a:pt x="4087289" y="3656403"/>
                  <a:pt x="4192446" y="3732603"/>
                </a:cubicBezTo>
                <a:cubicBezTo>
                  <a:pt x="4297601" y="3808803"/>
                  <a:pt x="4350179" y="3909387"/>
                  <a:pt x="4350179" y="4034355"/>
                </a:cubicBezTo>
                <a:cubicBezTo>
                  <a:pt x="4350179" y="4150179"/>
                  <a:pt x="4320461" y="4239333"/>
                  <a:pt x="4261025" y="4301817"/>
                </a:cubicBezTo>
                <a:cubicBezTo>
                  <a:pt x="4201589" y="4364301"/>
                  <a:pt x="4118531" y="4395543"/>
                  <a:pt x="4011851" y="4395543"/>
                </a:cubicBezTo>
                <a:cubicBezTo>
                  <a:pt x="3902123" y="4395543"/>
                  <a:pt x="3780203" y="4365063"/>
                  <a:pt x="3646091" y="4304103"/>
                </a:cubicBezTo>
                <a:lnTo>
                  <a:pt x="3646091" y="5163639"/>
                </a:lnTo>
                <a:cubicBezTo>
                  <a:pt x="3816779" y="5212407"/>
                  <a:pt x="3982896" y="5236791"/>
                  <a:pt x="4144439" y="5236791"/>
                </a:cubicBezTo>
                <a:cubicBezTo>
                  <a:pt x="4479719" y="5236791"/>
                  <a:pt x="4753277" y="5143065"/>
                  <a:pt x="4965114" y="4955613"/>
                </a:cubicBezTo>
                <a:cubicBezTo>
                  <a:pt x="5176950" y="4768161"/>
                  <a:pt x="5282867" y="4522035"/>
                  <a:pt x="5282867" y="4217235"/>
                </a:cubicBezTo>
                <a:cubicBezTo>
                  <a:pt x="5282867" y="4019115"/>
                  <a:pt x="5241719" y="3848427"/>
                  <a:pt x="5159423" y="3705171"/>
                </a:cubicBezTo>
                <a:cubicBezTo>
                  <a:pt x="5077127" y="3561915"/>
                  <a:pt x="4949111" y="3430851"/>
                  <a:pt x="4775375" y="3311979"/>
                </a:cubicBezTo>
                <a:lnTo>
                  <a:pt x="5269151" y="2136975"/>
                </a:lnTo>
                <a:close/>
                <a:moveTo>
                  <a:pt x="1864154" y="2063823"/>
                </a:moveTo>
                <a:cubicBezTo>
                  <a:pt x="1525826" y="2063823"/>
                  <a:pt x="1260650" y="2176599"/>
                  <a:pt x="1068626" y="2402151"/>
                </a:cubicBezTo>
                <a:cubicBezTo>
                  <a:pt x="876602" y="2627703"/>
                  <a:pt x="780590" y="2935551"/>
                  <a:pt x="780590" y="3325695"/>
                </a:cubicBezTo>
                <a:lnTo>
                  <a:pt x="780590" y="3974919"/>
                </a:lnTo>
                <a:cubicBezTo>
                  <a:pt x="780590" y="4368111"/>
                  <a:pt x="877364" y="4676721"/>
                  <a:pt x="1070912" y="4900749"/>
                </a:cubicBezTo>
                <a:cubicBezTo>
                  <a:pt x="1264460" y="5124777"/>
                  <a:pt x="1528874" y="5236791"/>
                  <a:pt x="1864154" y="5236791"/>
                </a:cubicBezTo>
                <a:cubicBezTo>
                  <a:pt x="2199434" y="5236791"/>
                  <a:pt x="2464611" y="5124015"/>
                  <a:pt x="2659682" y="4898463"/>
                </a:cubicBezTo>
                <a:cubicBezTo>
                  <a:pt x="2854754" y="4672911"/>
                  <a:pt x="2952290" y="4365063"/>
                  <a:pt x="2952290" y="3974919"/>
                </a:cubicBezTo>
                <a:lnTo>
                  <a:pt x="2952290" y="3325695"/>
                </a:lnTo>
                <a:cubicBezTo>
                  <a:pt x="2952290" y="2932503"/>
                  <a:pt x="2855517" y="2623893"/>
                  <a:pt x="2661968" y="2399865"/>
                </a:cubicBezTo>
                <a:cubicBezTo>
                  <a:pt x="2468420" y="2175837"/>
                  <a:pt x="2202482" y="2063823"/>
                  <a:pt x="1864154" y="2063823"/>
                </a:cubicBezTo>
                <a:close/>
                <a:moveTo>
                  <a:pt x="0" y="0"/>
                </a:moveTo>
                <a:lnTo>
                  <a:pt x="12243959" y="0"/>
                </a:lnTo>
                <a:lnTo>
                  <a:pt x="12243959" y="6867072"/>
                </a:lnTo>
                <a:lnTo>
                  <a:pt x="0" y="68670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11285" y="5030688"/>
            <a:ext cx="7135978" cy="2111917"/>
          </a:xfrm>
          <a:prstGeom prst="rect">
            <a:avLst/>
          </a:prstGeom>
          <a:noFill/>
        </p:spPr>
        <p:txBody>
          <a:bodyPr wrap="square" rtlCol="0">
            <a:noAutofit/>
          </a:bodyPr>
          <a:lstStyle/>
          <a:p>
            <a:pPr algn="dist"/>
            <a:r>
              <a:rPr lang="en-US" altLang="zh-CN" sz="2000">
                <a:solidFill>
                  <a:srgbClr val="FFFFFF"/>
                </a:solidFill>
                <a:sym typeface="+mn-ea"/>
              </a:rPr>
              <a:t>Etiquette</a:t>
            </a:r>
            <a:endParaRPr lang="en-US" altLang="zh-CN" sz="2000" dirty="0">
              <a:solidFill>
                <a:srgbClr val="FFFFFF"/>
              </a:solidFill>
              <a:latin typeface="站酷快乐体2016修订版" panose="02010600030101010101" pitchFamily="2" charset="-122"/>
              <a:ea typeface="站酷快乐体2016修订版" panose="02010600030101010101" pitchFamily="2" charset="-122"/>
              <a:sym typeface="+mn-ea"/>
            </a:endParaRPr>
          </a:p>
        </p:txBody>
      </p:sp>
      <p:sp>
        <p:nvSpPr>
          <p:cNvPr id="5" name="矩形 4"/>
          <p:cNvSpPr/>
          <p:nvPr userDrawn="1"/>
        </p:nvSpPr>
        <p:spPr>
          <a:xfrm>
            <a:off x="6372767" y="2398140"/>
            <a:ext cx="3823791" cy="1023857"/>
          </a:xfrm>
          <a:prstGeom prst="rect">
            <a:avLst/>
          </a:prstGeom>
          <a:solidFill>
            <a:srgbClr val="FFFFFF">
              <a:alpha val="100000"/>
            </a:srgbClr>
          </a:solidFill>
          <a:ln w="12700" cap="flat" cmpd="sng" algn="ctr">
            <a:solidFill>
              <a:srgbClr val="FFFFFF">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3" name="文本框 2"/>
          <p:cNvSpPr txBox="1"/>
          <p:nvPr userDrawn="1"/>
        </p:nvSpPr>
        <p:spPr>
          <a:xfrm>
            <a:off x="5701693" y="2513045"/>
            <a:ext cx="6229721" cy="2179382"/>
          </a:xfrm>
          <a:prstGeom prst="rect">
            <a:avLst/>
          </a:prstGeom>
        </p:spPr>
        <p:txBody>
          <a:bodyPr wrap="none" rtlCol="0">
            <a:noAutofit/>
          </a:bodyPr>
          <a:p>
            <a:pPr algn="l"/>
            <a:r>
              <a:rPr lang="en-US" altLang="zh-CN" sz="8000" dirty="0">
                <a:solidFill>
                  <a:srgbClr val="548235"/>
                </a:solidFill>
                <a:latin typeface="站酷快乐体2016修订版" panose="02010600030101010101" pitchFamily="2" charset="-122"/>
                <a:ea typeface="站酷快乐体2016修订版" panose="02010600030101010101" pitchFamily="2" charset="-122"/>
                <a:sym typeface="+mn-ea"/>
              </a:rPr>
              <a:t>The art</a:t>
            </a:r>
            <a:endParaRPr lang="en-US" altLang="zh-CN" sz="8000" dirty="0">
              <a:solidFill>
                <a:srgbClr val="548235"/>
              </a:solidFill>
              <a:latin typeface="站酷快乐体2016修订版" panose="02010600030101010101" pitchFamily="2" charset="-122"/>
              <a:ea typeface="站酷快乐体2016修订版" panose="02010600030101010101" pitchFamily="2" charset="-122"/>
            </a:endParaRPr>
          </a:p>
          <a:p>
            <a:pPr algn="l"/>
            <a:r>
              <a:rPr lang="en-US" altLang="zh-CN" sz="4000"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sym typeface="+mn-ea"/>
              </a:rPr>
              <a:t>  </a:t>
            </a:r>
            <a:r>
              <a:rPr lang="en-US" altLang="zh-CN" sz="4800" dirty="0">
                <a:solidFill>
                  <a:schemeClr val="tx1">
                    <a:lumMod val="85000"/>
                    <a:lumOff val="15000"/>
                  </a:schemeClr>
                </a:solidFill>
                <a:latin typeface="站酷快乐体2016修订版" panose="02010600030101010101" pitchFamily="2" charset="-122"/>
                <a:ea typeface="站酷快乐体2016修订版" panose="02010600030101010101" pitchFamily="2" charset="-122"/>
                <a:sym typeface="+mn-ea"/>
              </a:rPr>
              <a:t>        </a:t>
            </a:r>
            <a:r>
              <a:rPr lang="en-US" altLang="zh-CN" sz="4800" dirty="0">
                <a:solidFill>
                  <a:srgbClr val="548235"/>
                </a:solidFill>
                <a:latin typeface="站酷快乐体2016修订版" panose="02010600030101010101" pitchFamily="2" charset="-122"/>
                <a:ea typeface="站酷快乐体2016修订版" panose="02010600030101010101" pitchFamily="2" charset="-122"/>
                <a:sym typeface="+mn-ea"/>
              </a:rPr>
              <a:t>of tea culture</a:t>
            </a:r>
            <a:endParaRPr lang="en-US" altLang="zh-CN" dirty="0">
              <a:latin typeface="站酷快乐体2016修订版" panose="02010600030101010101" pitchFamily="2" charset="-122"/>
              <a:ea typeface="站酷快乐体2016修订版"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草地上的风景&#10;&#10;描述已自动生成"/>
          <p:cNvPicPr>
            <a:picLocks noChangeAspect="1"/>
          </p:cNvPicPr>
          <p:nvPr/>
        </p:nvPicPr>
        <p:blipFill>
          <a:blip r:embed="rId1">
            <a:extLst>
              <a:ext uri="{28A0092B-C50C-407E-A947-70E740481C1C}">
                <a14:useLocalDpi xmlns:a14="http://schemas.microsoft.com/office/drawing/2010/main" val="0"/>
              </a:ext>
            </a:extLst>
          </a:blip>
          <a:srcRect l="142" t="2372" r="-90" b="58423"/>
          <a:stretch>
            <a:fillRect/>
          </a:stretch>
        </p:blipFill>
        <p:spPr>
          <a:xfrm>
            <a:off x="0" y="-160244"/>
            <a:ext cx="12192000" cy="2995358"/>
          </a:xfrm>
          <a:custGeom>
            <a:avLst/>
            <a:gdLst>
              <a:gd name="connsiteX0" fmla="*/ 0 w 12172950"/>
              <a:gd name="connsiteY0" fmla="*/ 0 h 2895600"/>
              <a:gd name="connsiteX1" fmla="*/ 12172950 w 12172950"/>
              <a:gd name="connsiteY1" fmla="*/ 0 h 2895600"/>
              <a:gd name="connsiteX2" fmla="*/ 12172950 w 12172950"/>
              <a:gd name="connsiteY2" fmla="*/ 2895600 h 2895600"/>
              <a:gd name="connsiteX3" fmla="*/ 0 w 1217295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72950" h="2895600">
                <a:moveTo>
                  <a:pt x="0" y="0"/>
                </a:moveTo>
                <a:lnTo>
                  <a:pt x="12172950" y="0"/>
                </a:lnTo>
                <a:lnTo>
                  <a:pt x="12172950" y="2895600"/>
                </a:lnTo>
                <a:lnTo>
                  <a:pt x="0" y="2895600"/>
                </a:lnTo>
                <a:close/>
              </a:path>
            </a:pathLst>
          </a:custGeom>
        </p:spPr>
      </p:pic>
      <p:sp>
        <p:nvSpPr>
          <p:cNvPr id="13" name="文本框 12"/>
          <p:cNvSpPr txBox="1"/>
          <p:nvPr/>
        </p:nvSpPr>
        <p:spPr>
          <a:xfrm>
            <a:off x="156713" y="202964"/>
            <a:ext cx="3869688" cy="1367267"/>
          </a:xfrm>
          <a:prstGeom prst="rect">
            <a:avLst/>
          </a:prstGeom>
          <a:noFill/>
        </p:spPr>
        <p:txBody>
          <a:bodyPr wrap="square" rtlCol="0">
            <a:noAutofit/>
          </a:bodyPr>
          <a:lstStyle/>
          <a:p>
            <a:pPr algn="ctr" defTabSz="0">
              <a:lnSpc>
                <a:spcPct val="130000"/>
              </a:lnSpc>
              <a:spcBef>
                <a:spcPts val="0"/>
              </a:spcBef>
            </a:pPr>
            <a:r>
              <a:rPr lang="en-US" sz="6600" spc="40">
                <a:solidFill>
                  <a:srgbClr val="050E17"/>
                </a:solidFill>
                <a:latin typeface="-apple-system" charset="0"/>
                <a:sym typeface="+mn-ea"/>
              </a:rPr>
              <a:t> </a:t>
            </a:r>
            <a:r>
              <a:rPr lang="en-US" altLang="zh-CN" sz="7200" b="1" dirty="0">
                <a:solidFill>
                  <a:srgbClr val="3D5135"/>
                </a:solidFill>
                <a:latin typeface="微软雅黑" panose="020B0503020204020204" charset="-122"/>
                <a:ea typeface="微软雅黑" panose="020B0503020204020204" charset="-122"/>
                <a:cs typeface="Arial" panose="020B0604020202020204" pitchFamily="34" charset="0"/>
              </a:rPr>
              <a:t>Tea Art</a:t>
            </a:r>
            <a:endParaRPr lang="en-US" altLang="en-US" sz="7200" b="0" spc="40" dirty="0">
              <a:solidFill>
                <a:srgbClr val="050E17"/>
              </a:solidFill>
              <a:latin typeface="-apple-system" charset="0"/>
              <a:ea typeface="站酷快乐体2016修订版" panose="02010600030101010101" pitchFamily="2" charset="-122"/>
              <a:sym typeface="+mn-ea"/>
            </a:endParaRPr>
          </a:p>
        </p:txBody>
      </p:sp>
      <p:sp>
        <p:nvSpPr>
          <p:cNvPr id="25" name="文本框 24"/>
          <p:cNvSpPr txBox="1"/>
          <p:nvPr/>
        </p:nvSpPr>
        <p:spPr>
          <a:xfrm>
            <a:off x="8656941" y="4106678"/>
            <a:ext cx="738664" cy="1645619"/>
          </a:xfrm>
          <a:prstGeom prst="rect">
            <a:avLst/>
          </a:prstGeom>
          <a:noFill/>
        </p:spPr>
        <p:txBody>
          <a:bodyPr vert="eaVert" wrap="square" rtlCol="0">
            <a:spAutoFit/>
          </a:bodyPr>
          <a:lstStyle/>
          <a:p>
            <a:r>
              <a:rPr lang="zh-CN" altLang="en-US"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茶清如露</a:t>
            </a:r>
            <a:r>
              <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endPar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endParaRPr>
          </a:p>
          <a:p>
            <a:r>
              <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r>
              <a:rPr lang="zh-CN" altLang="en-US"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心洁如佛</a:t>
            </a:r>
            <a:r>
              <a:rPr lang="en-US" altLang="zh-CN" b="1" dirty="0">
                <a:solidFill>
                  <a:schemeClr val="bg1"/>
                </a:solidFill>
                <a:latin typeface="杨任东竹石体-Medium" panose="02000000000000000000" pitchFamily="2" charset="-122"/>
                <a:ea typeface="杨任东竹石体-Medium" panose="02000000000000000000" pitchFamily="2" charset="-122"/>
                <a:sym typeface="字魂95号-手刻宋" panose="00000500000000000000" pitchFamily="2" charset="-122"/>
              </a:rPr>
              <a:t> </a:t>
            </a:r>
            <a:endParaRPr lang="zh-CN" altLang="en-US" b="1" dirty="0">
              <a:solidFill>
                <a:schemeClr val="bg1"/>
              </a:solidFill>
            </a:endParaRPr>
          </a:p>
        </p:txBody>
      </p:sp>
      <p:sp>
        <p:nvSpPr>
          <p:cNvPr id="2" name="文本框 1"/>
          <p:cNvSpPr txBox="1"/>
          <p:nvPr userDrawn="1"/>
        </p:nvSpPr>
        <p:spPr>
          <a:xfrm>
            <a:off x="0" y="2835114"/>
            <a:ext cx="12192042" cy="4022886"/>
          </a:xfrm>
          <a:prstGeom prst="rect">
            <a:avLst/>
          </a:prstGeom>
          <a:solidFill>
            <a:srgbClr val="E2F0D9">
              <a:alpha val="100000"/>
            </a:srgbClr>
          </a:solidFill>
          <a:ln w="28575">
            <a:solidFill>
              <a:srgbClr val="7F7F7F">
                <a:alpha val="100000"/>
              </a:srgbClr>
            </a:solidFill>
            <a:miter lim="800000"/>
          </a:ln>
        </p:spPr>
        <p:txBody>
          <a:bodyPr wrap="square" rtlCol="0">
            <a:noAutofit/>
          </a:bodyPr>
          <a:p>
            <a:pPr algn="just" defTabSz="0">
              <a:lnSpc>
                <a:spcPct val="160000"/>
              </a:lnSpc>
              <a:spcBef>
                <a:spcPts val="0"/>
              </a:spcBef>
            </a:pPr>
            <a:r>
              <a:rPr lang="en-US" sz="2000" spc="10">
                <a:solidFill>
                  <a:srgbClr val="050E17"/>
                </a:solidFill>
                <a:latin typeface="Comic Sans MS" panose="030F0702030302020204" charset="0"/>
                <a:ea typeface="Comic Sans MS" panose="030F0702030302020204" charset="0"/>
                <a:cs typeface="Comic Sans MS" panose="030F0702030302020204" charset="0"/>
                <a:sym typeface="+mn-ea"/>
              </a:rPr>
              <a:t>        					Tea art, also known as tea ceremony or chado, is a traditiona</a:t>
            </a:r>
            <a:r>
              <a:rPr lang="en-US" altLang="zh-CN" sz="2000" spc="10">
                <a:solidFill>
                  <a:srgbClr val="050E17"/>
                </a:solidFill>
                <a:latin typeface="Comic Sans MS" panose="030F0702030302020204" charset="0"/>
                <a:ea typeface="Comic Sans MS" panose="030F0702030302020204" charset="0"/>
                <a:cs typeface="Comic Sans MS" panose="030F0702030302020204" charset="0"/>
                <a:sym typeface="+mn-ea"/>
              </a:rPr>
              <a:t>l Chinese</a:t>
            </a:r>
            <a:r>
              <a:rPr lang="en-US" sz="2000" spc="10">
                <a:solidFill>
                  <a:srgbClr val="050E17"/>
                </a:solidFill>
                <a:latin typeface="Comic Sans MS" panose="030F0702030302020204" charset="0"/>
                <a:ea typeface="Comic Sans MS" panose="030F0702030302020204" charset="0"/>
                <a:cs typeface="Comic Sans MS" panose="030F0702030302020204" charset="0"/>
                <a:sym typeface="+mn-ea"/>
                <a:hlinkClick r:id=""/>
              </a:rPr>
              <a:t> </a:t>
            </a:r>
            <a:r>
              <a:rPr lang="en-US" altLang="zh-CN" sz="2000" spc="10">
                <a:solidFill>
                  <a:srgbClr val="050E17"/>
                </a:solidFill>
                <a:latin typeface="Comic Sans MS" panose="030F0702030302020204" charset="0"/>
                <a:ea typeface="Comic Sans MS" panose="030F0702030302020204" charset="0"/>
                <a:cs typeface="Comic Sans MS" panose="030F0702030302020204" charset="0"/>
                <a:sym typeface="+mn-ea"/>
              </a:rPr>
              <a:t>practice </a:t>
            </a:r>
            <a:r>
              <a:rPr lang="en-US" sz="2000" spc="10">
                <a:solidFill>
                  <a:srgbClr val="050E17"/>
                </a:solidFill>
                <a:latin typeface="Comic Sans MS" panose="030F0702030302020204" charset="0"/>
                <a:ea typeface="Comic Sans MS" panose="030F0702030302020204" charset="0"/>
                <a:cs typeface="Comic Sans MS" panose="030F0702030302020204" charset="0"/>
                <a:sym typeface="+mn-ea"/>
              </a:rPr>
              <a:t>that emphasizes th		e preparation and presentation of tea. In tea art, the host carefully prepares and serves tea to guests following specific procedures. They use high-quality green tea called matcha.</a:t>
            </a:r>
            <a:endParaRPr lang="en-US" sz="2000" b="0" spc="10">
              <a:solidFill>
                <a:srgbClr val="050E17"/>
              </a:solidFill>
              <a:latin typeface="Comic Sans MS" panose="030F0702030302020204" charset="0"/>
              <a:ea typeface="Comic Sans MS" panose="030F0702030302020204" charset="0"/>
              <a:cs typeface="Comic Sans MS" panose="030F0702030302020204" charset="0"/>
            </a:endParaRPr>
          </a:p>
          <a:p>
            <a:pPr algn="just" defTabSz="0">
              <a:lnSpc>
                <a:spcPct val="160000"/>
              </a:lnSpc>
              <a:spcBef>
                <a:spcPts val="0"/>
              </a:spcBef>
            </a:pPr>
            <a:r>
              <a:rPr lang="en-US" sz="2000" spc="10">
                <a:solidFill>
                  <a:srgbClr val="050E17"/>
                </a:solidFill>
                <a:latin typeface="Comic Sans MS" panose="030F0702030302020204" charset="0"/>
                <a:ea typeface="Comic Sans MS" panose="030F0702030302020204" charset="0"/>
                <a:cs typeface="Comic Sans MS" panose="030F0702030302020204" charset="0"/>
                <a:sym typeface="+mn-ea"/>
              </a:rPr>
              <a:t>        Tea art is not just about drinking tea, but also about creating a peaceful and harmonious atmosphere. The host selects aesthetically pleasing tea utensils and decorates the tea room with seasonal flowers and natural elements.</a:t>
            </a:r>
            <a:endParaRPr lang="en-US" sz="2000" b="0" spc="10">
              <a:solidFill>
                <a:srgbClr val="050E17"/>
              </a:solidFill>
              <a:latin typeface="Comic Sans MS" panose="030F0702030302020204" charset="0"/>
              <a:ea typeface="Comic Sans MS" panose="030F0702030302020204" charset="0"/>
              <a:cs typeface="Comic Sans MS" panose="030F0702030302020204" charset="0"/>
            </a:endParaRPr>
          </a:p>
          <a:p>
            <a:pPr algn="just" defTabSz="0">
              <a:lnSpc>
                <a:spcPct val="160000"/>
              </a:lnSpc>
              <a:spcBef>
                <a:spcPts val="0"/>
              </a:spcBef>
            </a:pPr>
            <a:r>
              <a:rPr lang="en-US" sz="2000" spc="10">
                <a:solidFill>
                  <a:srgbClr val="050E17"/>
                </a:solidFill>
                <a:latin typeface="Comic Sans MS" panose="030F0702030302020204" charset="0"/>
                <a:ea typeface="Comic Sans MS" panose="030F0702030302020204" charset="0"/>
                <a:cs typeface="Comic Sans MS" panose="030F0702030302020204" charset="0"/>
                <a:sym typeface="+mn-ea"/>
              </a:rPr>
              <a:t>					        Tea art is steeped in tradition and symbolism, and each movement and gesture has meaning. It is seen as a way to cultivate mindfulness, respect, and social harmony.</a:t>
            </a:r>
            <a:endParaRPr lang="en-US" altLang="en-US" sz="2000" spc="10">
              <a:solidFill>
                <a:srgbClr val="050E17"/>
              </a:solidFill>
              <a:latin typeface="Comic Sans MS" panose="030F0702030302020204" charset="0"/>
              <a:ea typeface="Comic Sans MS" panose="030F0702030302020204" charset="0"/>
              <a:cs typeface="Comic Sans MS" panose="030F0702030302020204" charset="0"/>
            </a:endParaRPr>
          </a:p>
        </p:txBody>
      </p:sp>
    </p:spTree>
  </p:cSld>
  <p:clrMapOvr>
    <a:masterClrMapping/>
  </p:clrMapOvr>
  <mc:AlternateContent xmlns:mc="http://schemas.openxmlformats.org/markup-compatibility/2006">
    <mc:Choice xmlns:p14="http://schemas.microsoft.com/office/powerpoint/2010/main" Requires="p14">
      <p:transition spd="slow">
        <p14:pan dir="u"/>
      </p:transition>
    </mc:Choice>
    <mc:Fallback>
      <p:transition spd="slow">
        <p:fade/>
      </p:transition>
    </mc:Fallback>
  </mc:AlternateContent>
</p:sld>
</file>

<file path=ppt/tags/tag1.xml><?xml version="1.0" encoding="utf-8"?>
<p:tagLst xmlns:p="http://schemas.openxmlformats.org/presentationml/2006/main">
  <p:tag name="KSO_WPP_MARK_KEY" val="ca3b7ee1-92b3-4e2d-8d06-e3d47862edb9"/>
  <p:tag name="COMMONDATA" val="eyJjb3VudCI6MSwiaGRpZCI6ImVkMzNkOGMwMDk0NTViNjYwYTdmMGIwNmE2YTMxYmVhIiwidXNlckNvdW50Ijox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4574</Words>
  <Application>WPS Office WWO_wpscloud_20230601185453-a6936d3adb</Application>
  <PresentationFormat>宽屏</PresentationFormat>
  <Paragraphs>85</Paragraphs>
  <Slides>13</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vt:i4>
      </vt:variant>
    </vt:vector>
  </HeadingPairs>
  <TitlesOfParts>
    <vt:vector size="32" baseType="lpstr">
      <vt:lpstr>Arial</vt:lpstr>
      <vt:lpstr>宋体</vt:lpstr>
      <vt:lpstr>Wingdings</vt:lpstr>
      <vt:lpstr>新宋体</vt:lpstr>
      <vt:lpstr>汉仪书宋二KW</vt:lpstr>
      <vt:lpstr>-apple-system</vt:lpstr>
      <vt:lpstr>杨任东竹石体-Extralight</vt:lpstr>
      <vt:lpstr>字魂95号-手刻宋</vt:lpstr>
      <vt:lpstr>杨任东竹石体-Medium</vt:lpstr>
      <vt:lpstr>Noto Serif CJK SC</vt:lpstr>
      <vt:lpstr>站酷快乐体2016修订版</vt:lpstr>
      <vt:lpstr>Comic Sans MS</vt:lpstr>
      <vt:lpstr>华文细黑</vt:lpstr>
      <vt:lpstr>微软雅黑</vt:lpstr>
      <vt:lpstr>汉仪旗黑KW 55S</vt:lpstr>
      <vt:lpstr>Kingsoft Confetti</vt:lpstr>
      <vt:lpstr>等线</vt:lpstr>
      <vt:lpstr>汉仪中等线KW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神风无哉</cp:lastModifiedBy>
  <dcterms:created xsi:type="dcterms:W3CDTF">2023-06-05T08:17:24Z</dcterms:created>
  <dcterms:modified xsi:type="dcterms:W3CDTF">2023-06-05T08:17:24Z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KSOTemplateUUID">
    <vt:lpwstr>v1.0_mb_LVKPQDUtxPFcwoGPI5BbEg==</vt:lpwstr>
  </property>
  <property fmtid="{D5CDD505-2E9C-101B-9397-08002B2CF9AE}" pid="4" name="ICV">
    <vt:lpwstr>41E667D49415404CA06003C21BC30B81_11</vt:lpwstr>
  </property>
</Properties>
</file>